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6dbc70dfe4d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34c8a108064582"/>
  </p:sldMasterIdLst>
  <p:sldIdLst>
    <p:sldId xmlns:r="http://schemas.openxmlformats.org/officeDocument/2006/relationships" id="256" r:id="Rec361038fe1f4b4e"/>
    <p:sldId xmlns:r="http://schemas.openxmlformats.org/officeDocument/2006/relationships" id="257" r:id="Rcb7b8dba32c648f3"/>
    <p:sldId xmlns:r="http://schemas.openxmlformats.org/officeDocument/2006/relationships" id="258" r:id="Rc78aeb855e3b4028"/>
    <p:sldId xmlns:r="http://schemas.openxmlformats.org/officeDocument/2006/relationships" id="259" r:id="R975edfeb62464269"/>
    <p:sldId xmlns:r="http://schemas.openxmlformats.org/officeDocument/2006/relationships" id="260" r:id="R89d8d9fc6801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4c8a108064582" /><Relationship Type="http://schemas.openxmlformats.org/officeDocument/2006/relationships/slide" Target="/ppt/slides/slide1.xml" Id="Rec361038fe1f4b4e" /><Relationship Type="http://schemas.openxmlformats.org/officeDocument/2006/relationships/slide" Target="/ppt/slides/slide2.xml" Id="Rcb7b8dba32c648f3" /><Relationship Type="http://schemas.openxmlformats.org/officeDocument/2006/relationships/slide" Target="/ppt/slides/slide3.xml" Id="Rc78aeb855e3b4028" /><Relationship Type="http://schemas.openxmlformats.org/officeDocument/2006/relationships/slide" Target="/ppt/slides/slide4.xml" Id="R975edfeb62464269" /><Relationship Type="http://schemas.openxmlformats.org/officeDocument/2006/relationships/slide" Target="/ppt/slides/slide5.xml" Id="R89d8d9fc6801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eb8d5186342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840aa0dbd47ec" /><Relationship Type="http://schemas.openxmlformats.org/officeDocument/2006/relationships/theme" Target="/ppt/slideMasters/theme/theme1.xml" Id="Rbaefa61199a7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840aa0dbd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a8242be9141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1f77288bd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d3da13cdc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79122d252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4151cfe72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KARLSØY KOMMUNE ble etablert [år] og holder til i Hansnes.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9130 Hansnes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74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postmottak@karlsoy.kommune.no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www.karlsoy.kommune.no/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940 330 408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