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551bf433244a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a2f1b22f1b4eeb"/>
  </p:sldMasterIdLst>
  <p:sldIdLst>
    <p:sldId xmlns:r="http://schemas.openxmlformats.org/officeDocument/2006/relationships" id="256" r:id="Rd7943a95ad3a46cb"/>
    <p:sldId xmlns:r="http://schemas.openxmlformats.org/officeDocument/2006/relationships" id="257" r:id="R99e0e07cff2a4c1a"/>
    <p:sldId xmlns:r="http://schemas.openxmlformats.org/officeDocument/2006/relationships" id="258" r:id="R52571fb613cc40ce"/>
    <p:sldId xmlns:r="http://schemas.openxmlformats.org/officeDocument/2006/relationships" id="259" r:id="R88ffa136de8d441f"/>
    <p:sldId xmlns:r="http://schemas.openxmlformats.org/officeDocument/2006/relationships" id="260" r:id="Rf990d43147ed42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a2f1b22f1b4eeb" /><Relationship Type="http://schemas.openxmlformats.org/officeDocument/2006/relationships/slide" Target="/ppt/slides/slide1.xml" Id="Rd7943a95ad3a46cb" /><Relationship Type="http://schemas.openxmlformats.org/officeDocument/2006/relationships/slide" Target="/ppt/slides/slide2.xml" Id="R99e0e07cff2a4c1a" /><Relationship Type="http://schemas.openxmlformats.org/officeDocument/2006/relationships/slide" Target="/ppt/slides/slide3.xml" Id="R52571fb613cc40ce" /><Relationship Type="http://schemas.openxmlformats.org/officeDocument/2006/relationships/slide" Target="/ppt/slides/slide4.xml" Id="R88ffa136de8d441f" /><Relationship Type="http://schemas.openxmlformats.org/officeDocument/2006/relationships/slide" Target="/ppt/slides/slide5.xml" Id="Rf990d43147ed42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baaf03c80840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a43fadbf248de" /><Relationship Type="http://schemas.openxmlformats.org/officeDocument/2006/relationships/theme" Target="/ppt/slideMasters/theme/theme1.xml" Id="Ra6cdaebb86f047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8a43fadbf248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52b089ce240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22199689349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c09ab4f9d47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cf67c09a047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bceae073d47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KVÆNANGEN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KVÆNANGEN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KVÆNANGEN KOMMUNE ble etablert [år] og holder til i Burfjord.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KVÆNANGEN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KVÆNANGEN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KVÆNANGEN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Gárgu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9161 Burfjord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77 88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postmottak@kvanangen.kommune.no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www.kvanangen.kommune.no/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940 331 102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KVÆNANGEN KOMMUNE</a:t>
            </a:r>
          </a:p>
        </p:txBody>
      </p:sp>
    </p:spTree>
  </p:cSld>
  <p:clrMapOvr>
    <a:masterClrMapping xmlns:a="http://schemas.openxmlformats.org/drawingml/2006/main"/>
  </p:clrMapOvr>
</p:sld>
</file>