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892bc35e22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5fb3b0fee4d4c"/>
  </p:sldMasterIdLst>
  <p:sldIdLst>
    <p:sldId xmlns:r="http://schemas.openxmlformats.org/officeDocument/2006/relationships" id="256" r:id="R45b732fee70344f0"/>
    <p:sldId xmlns:r="http://schemas.openxmlformats.org/officeDocument/2006/relationships" id="257" r:id="R1d4e98ecd0df434e"/>
    <p:sldId xmlns:r="http://schemas.openxmlformats.org/officeDocument/2006/relationships" id="258" r:id="R03f8766e8d9e46c6"/>
    <p:sldId xmlns:r="http://schemas.openxmlformats.org/officeDocument/2006/relationships" id="259" r:id="R6e49fa2126e1446e"/>
    <p:sldId xmlns:r="http://schemas.openxmlformats.org/officeDocument/2006/relationships" id="260" r:id="Rfee7bb9b44c8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5fb3b0fee4d4c" /><Relationship Type="http://schemas.openxmlformats.org/officeDocument/2006/relationships/slide" Target="/ppt/slides/slide1.xml" Id="R45b732fee70344f0" /><Relationship Type="http://schemas.openxmlformats.org/officeDocument/2006/relationships/slide" Target="/ppt/slides/slide2.xml" Id="R1d4e98ecd0df434e" /><Relationship Type="http://schemas.openxmlformats.org/officeDocument/2006/relationships/slide" Target="/ppt/slides/slide3.xml" Id="R03f8766e8d9e46c6" /><Relationship Type="http://schemas.openxmlformats.org/officeDocument/2006/relationships/slide" Target="/ppt/slides/slide4.xml" Id="R6e49fa2126e1446e" /><Relationship Type="http://schemas.openxmlformats.org/officeDocument/2006/relationships/slide" Target="/ppt/slides/slide5.xml" Id="Rfee7bb9b44c8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b228353454c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1e1bbbc1c4809" /><Relationship Type="http://schemas.openxmlformats.org/officeDocument/2006/relationships/theme" Target="/ppt/slideMasters/theme/theme1.xml" Id="Ra72017a7c4db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1e1bbbc1c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fd4b12644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2aebbb7a2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8af0f0a43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050987e61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eb1d5270b49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GAIVUONA SUOHKAN KÅFJORD KOMMUNE KAIVUONON KOMUUNI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GAIVUONA SUOHKAN KÅFJORD KOMMUNE KAIVUONON KOMUUNI ble etablert [år] og holder til i Olderdalen.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9146 Olderdalen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 71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940 363 586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GAIVUONA SUOHKAN KÅFJORD KOMMUNE KAIVUONON KOMUUNI</a:t>
            </a:r>
          </a:p>
        </p:txBody>
      </p:sp>
    </p:spTree>
  </p:cSld>
  <p:clrMapOvr>
    <a:masterClrMapping xmlns:a="http://schemas.openxmlformats.org/drawingml/2006/main"/>
  </p:clrMapOvr>
</p:sld>
</file>