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4aa15c2ad64f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9a90e52fe24afb"/>
  </p:sldMasterIdLst>
  <p:sldIdLst>
    <p:sldId xmlns:r="http://schemas.openxmlformats.org/officeDocument/2006/relationships" id="256" r:id="R03f246de2ccf4ba6"/>
    <p:sldId xmlns:r="http://schemas.openxmlformats.org/officeDocument/2006/relationships" id="257" r:id="R79986b1f984247c6"/>
    <p:sldId xmlns:r="http://schemas.openxmlformats.org/officeDocument/2006/relationships" id="258" r:id="Ra76d8a77c26b407d"/>
    <p:sldId xmlns:r="http://schemas.openxmlformats.org/officeDocument/2006/relationships" id="259" r:id="Ra5c4dc56745c4eb7"/>
    <p:sldId xmlns:r="http://schemas.openxmlformats.org/officeDocument/2006/relationships" id="260" r:id="R43c9842953d84bac"/>
    <p:sldId xmlns:r="http://schemas.openxmlformats.org/officeDocument/2006/relationships" id="261" r:id="R7a837667cc5d4b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9a90e52fe24afb" /><Relationship Type="http://schemas.openxmlformats.org/officeDocument/2006/relationships/slide" Target="/ppt/slides/slide1.xml" Id="R03f246de2ccf4ba6" /><Relationship Type="http://schemas.openxmlformats.org/officeDocument/2006/relationships/slide" Target="/ppt/slides/slide2.xml" Id="R79986b1f984247c6" /><Relationship Type="http://schemas.openxmlformats.org/officeDocument/2006/relationships/slide" Target="/ppt/slides/slide3.xml" Id="Ra76d8a77c26b407d" /><Relationship Type="http://schemas.openxmlformats.org/officeDocument/2006/relationships/slide" Target="/ppt/slides/slide4.xml" Id="Ra5c4dc56745c4eb7" /><Relationship Type="http://schemas.openxmlformats.org/officeDocument/2006/relationships/slide" Target="/ppt/slides/slide5.xml" Id="R43c9842953d84bac" /><Relationship Type="http://schemas.openxmlformats.org/officeDocument/2006/relationships/slide" Target="/ppt/slides/slide6.xml" Id="R7a837667cc5d4b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879abb71d94e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36f22ad92480b" /><Relationship Type="http://schemas.openxmlformats.org/officeDocument/2006/relationships/theme" Target="/ppt/slideMasters/theme/theme1.xml" Id="R30504c8540b440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f36f22ad9248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ed03c685d48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2fc5f40eb45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891dd2d4a4a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5148cfbe14f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07f5573b041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b5b277fd648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BOGSTAD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BOGSTAD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BOGSTAD STIFTELSE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BOGSTAD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BOGSTAD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BOGSTAD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−294 957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1 041 353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17 247 434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17 247 434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BOGSTAD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Sørkedalsveien 450A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06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bogstad@bogstad.no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www.bogstad.no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940 374 324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BOGSTAD STIFTELSE</a:t>
            </a:r>
          </a:p>
        </p:txBody>
      </p:sp>
    </p:spTree>
  </p:cSld>
  <p:clrMapOvr>
    <a:masterClrMapping xmlns:a="http://schemas.openxmlformats.org/drawingml/2006/main"/>
  </p:clrMapOvr>
</p:sld>
</file>