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848fea577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c8452d68541d1"/>
  </p:sldMasterIdLst>
  <p:sldIdLst>
    <p:sldId xmlns:r="http://schemas.openxmlformats.org/officeDocument/2006/relationships" id="256" r:id="R32cc79ccbd264ca2"/>
    <p:sldId xmlns:r="http://schemas.openxmlformats.org/officeDocument/2006/relationships" id="257" r:id="Ra849f61ab07a4a04"/>
    <p:sldId xmlns:r="http://schemas.openxmlformats.org/officeDocument/2006/relationships" id="258" r:id="Rda4dea316e26436e"/>
    <p:sldId xmlns:r="http://schemas.openxmlformats.org/officeDocument/2006/relationships" id="259" r:id="R77b7a75dbf284be0"/>
    <p:sldId xmlns:r="http://schemas.openxmlformats.org/officeDocument/2006/relationships" id="260" r:id="R4075aa60973e4248"/>
    <p:sldId xmlns:r="http://schemas.openxmlformats.org/officeDocument/2006/relationships" id="261" r:id="R0265bd180860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c8452d68541d1" /><Relationship Type="http://schemas.openxmlformats.org/officeDocument/2006/relationships/slide" Target="/ppt/slides/slide1.xml" Id="R32cc79ccbd264ca2" /><Relationship Type="http://schemas.openxmlformats.org/officeDocument/2006/relationships/slide" Target="/ppt/slides/slide2.xml" Id="Ra849f61ab07a4a04" /><Relationship Type="http://schemas.openxmlformats.org/officeDocument/2006/relationships/slide" Target="/ppt/slides/slide3.xml" Id="Rda4dea316e26436e" /><Relationship Type="http://schemas.openxmlformats.org/officeDocument/2006/relationships/slide" Target="/ppt/slides/slide4.xml" Id="R77b7a75dbf284be0" /><Relationship Type="http://schemas.openxmlformats.org/officeDocument/2006/relationships/slide" Target="/ppt/slides/slide5.xml" Id="R4075aa60973e4248" /><Relationship Type="http://schemas.openxmlformats.org/officeDocument/2006/relationships/slide" Target="/ppt/slides/slide6.xml" Id="R0265bd180860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5f4d0b0e2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a3e011a34724" /><Relationship Type="http://schemas.openxmlformats.org/officeDocument/2006/relationships/theme" Target="/ppt/slideMasters/theme/theme1.xml" Id="R49e6bab5b0f4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1a3e011a3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65fb8446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83f63e03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2f8fff56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d45b7f1c7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bdec5d48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8546f7df1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GYLDENDALS LEGAT FOR NORSK LITTERATUR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GYLDENDALS LEGAT FOR NORSK LITTERATUR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GYLDENDALS LEGAT FOR NORSK LITTERATUR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GYLDENDALS LEGAT FOR NORSK LITTERATUR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GYLDENDALS LEGAT FOR NORSK LITTERATUR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GYLDENDALS LEGAT FOR NORSK LITTERATUR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12 558 414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GYLDENDALS LEGAT FOR NORSK LITTERATUR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Sehesteds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940 390 990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GYLDENDALS LEGAT FOR NORSK LITTERATUR STI</a:t>
            </a:r>
          </a:p>
        </p:txBody>
      </p:sp>
    </p:spTree>
  </p:cSld>
  <p:clrMapOvr>
    <a:masterClrMapping xmlns:a="http://schemas.openxmlformats.org/drawingml/2006/main"/>
  </p:clrMapOvr>
</p:sld>
</file>