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7a9f3604b4d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0e17bc2cec4859"/>
  </p:sldMasterIdLst>
  <p:sldIdLst>
    <p:sldId xmlns:r="http://schemas.openxmlformats.org/officeDocument/2006/relationships" id="256" r:id="R08fb975c63134c0d"/>
    <p:sldId xmlns:r="http://schemas.openxmlformats.org/officeDocument/2006/relationships" id="257" r:id="R377a77f1bfda48b8"/>
    <p:sldId xmlns:r="http://schemas.openxmlformats.org/officeDocument/2006/relationships" id="258" r:id="Rf7e154d4862a4030"/>
    <p:sldId xmlns:r="http://schemas.openxmlformats.org/officeDocument/2006/relationships" id="259" r:id="Rd9fbb80aaa404b8c"/>
    <p:sldId xmlns:r="http://schemas.openxmlformats.org/officeDocument/2006/relationships" id="260" r:id="R71247809b18540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e17bc2cec4859" /><Relationship Type="http://schemas.openxmlformats.org/officeDocument/2006/relationships/slide" Target="/ppt/slides/slide1.xml" Id="R08fb975c63134c0d" /><Relationship Type="http://schemas.openxmlformats.org/officeDocument/2006/relationships/slide" Target="/ppt/slides/slide2.xml" Id="R377a77f1bfda48b8" /><Relationship Type="http://schemas.openxmlformats.org/officeDocument/2006/relationships/slide" Target="/ppt/slides/slide3.xml" Id="Rf7e154d4862a4030" /><Relationship Type="http://schemas.openxmlformats.org/officeDocument/2006/relationships/slide" Target="/ppt/slides/slide4.xml" Id="Rd9fbb80aaa404b8c" /><Relationship Type="http://schemas.openxmlformats.org/officeDocument/2006/relationships/slide" Target="/ppt/slides/slide5.xml" Id="R71247809b18540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be409e86d43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a482a91bc4c26" /><Relationship Type="http://schemas.openxmlformats.org/officeDocument/2006/relationships/theme" Target="/ppt/slideMasters/theme/theme1.xml" Id="R7a37b41f2ac4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0a482a91bc4c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c70a6bd5a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1da59f675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e66b211bf4a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bf2d0402e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479e7226a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LEBESBY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LEBESBY KOMMUNE ble etablert [år] og holder til i Kjøllefjord.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152/154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9790 Kjøllefjord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postmottak@lebesby.kommune.no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www.lebesby.kommune.no/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940 400 392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LEBESBY KOMMUNE</a:t>
            </a:r>
          </a:p>
        </p:txBody>
      </p:sp>
    </p:spTree>
  </p:cSld>
  <p:clrMapOvr>
    <a:masterClrMapping xmlns:a="http://schemas.openxmlformats.org/drawingml/2006/main"/>
  </p:clrMapOvr>
</p:sld>
</file>