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58435262a44b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c391a6a3164e83"/>
  </p:sldMasterIdLst>
  <p:sldIdLst>
    <p:sldId xmlns:r="http://schemas.openxmlformats.org/officeDocument/2006/relationships" id="256" r:id="R9168aa5e9a1e44c6"/>
    <p:sldId xmlns:r="http://schemas.openxmlformats.org/officeDocument/2006/relationships" id="257" r:id="Re53ffc89771c4a3f"/>
    <p:sldId xmlns:r="http://schemas.openxmlformats.org/officeDocument/2006/relationships" id="258" r:id="Rc661525203354c94"/>
    <p:sldId xmlns:r="http://schemas.openxmlformats.org/officeDocument/2006/relationships" id="259" r:id="Re716b3da9a2e4f7d"/>
    <p:sldId xmlns:r="http://schemas.openxmlformats.org/officeDocument/2006/relationships" id="260" r:id="Rc35004fe2a604619"/>
    <p:sldId xmlns:r="http://schemas.openxmlformats.org/officeDocument/2006/relationships" id="261" r:id="Rd8da9ab3dd2d44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c391a6a3164e83" /><Relationship Type="http://schemas.openxmlformats.org/officeDocument/2006/relationships/slide" Target="/ppt/slides/slide1.xml" Id="R9168aa5e9a1e44c6" /><Relationship Type="http://schemas.openxmlformats.org/officeDocument/2006/relationships/slide" Target="/ppt/slides/slide2.xml" Id="Re53ffc89771c4a3f" /><Relationship Type="http://schemas.openxmlformats.org/officeDocument/2006/relationships/slide" Target="/ppt/slides/slide3.xml" Id="Rc661525203354c94" /><Relationship Type="http://schemas.openxmlformats.org/officeDocument/2006/relationships/slide" Target="/ppt/slides/slide4.xml" Id="Re716b3da9a2e4f7d" /><Relationship Type="http://schemas.openxmlformats.org/officeDocument/2006/relationships/slide" Target="/ppt/slides/slide5.xml" Id="Rc35004fe2a604619" /><Relationship Type="http://schemas.openxmlformats.org/officeDocument/2006/relationships/slide" Target="/ppt/slides/slide6.xml" Id="Rd8da9ab3dd2d44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796073a6a741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2fc744a0d4eb4" /><Relationship Type="http://schemas.openxmlformats.org/officeDocument/2006/relationships/theme" Target="/ppt/slideMasters/theme/theme1.xml" Id="R0ffd10fb8f0b46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02fc744a0d4e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f85a02b3842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14cccb67d44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98c55a18c41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ce0da64b443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bec168e1d4c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dc400083d43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 Eydes plass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01 30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postmottak@arendal.kommune.no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www.arendal.kommune.no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940 493 021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