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dd02d85f9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1223e8dac4b16"/>
  </p:sldMasterIdLst>
  <p:sldIdLst>
    <p:sldId xmlns:r="http://schemas.openxmlformats.org/officeDocument/2006/relationships" id="256" r:id="R69f8a1962ed94888"/>
    <p:sldId xmlns:r="http://schemas.openxmlformats.org/officeDocument/2006/relationships" id="257" r:id="Rb07e0d9a2feb416e"/>
    <p:sldId xmlns:r="http://schemas.openxmlformats.org/officeDocument/2006/relationships" id="258" r:id="Rde620405c5cf49d9"/>
    <p:sldId xmlns:r="http://schemas.openxmlformats.org/officeDocument/2006/relationships" id="259" r:id="Rc20e087c0f9d4c0a"/>
    <p:sldId xmlns:r="http://schemas.openxmlformats.org/officeDocument/2006/relationships" id="260" r:id="R0de790fb8077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1223e8dac4b16" /><Relationship Type="http://schemas.openxmlformats.org/officeDocument/2006/relationships/slide" Target="/ppt/slides/slide1.xml" Id="R69f8a1962ed94888" /><Relationship Type="http://schemas.openxmlformats.org/officeDocument/2006/relationships/slide" Target="/ppt/slides/slide2.xml" Id="Rb07e0d9a2feb416e" /><Relationship Type="http://schemas.openxmlformats.org/officeDocument/2006/relationships/slide" Target="/ppt/slides/slide3.xml" Id="Rde620405c5cf49d9" /><Relationship Type="http://schemas.openxmlformats.org/officeDocument/2006/relationships/slide" Target="/ppt/slides/slide4.xml" Id="Rc20e087c0f9d4c0a" /><Relationship Type="http://schemas.openxmlformats.org/officeDocument/2006/relationships/slide" Target="/ppt/slides/slide5.xml" Id="R0de790fb8077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cfdd9e49c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3cad369949fe" /><Relationship Type="http://schemas.openxmlformats.org/officeDocument/2006/relationships/theme" Target="/ppt/slideMasters/theme/theme1.xml" Id="R58f75af89eee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a3cad3699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5610a339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d13898ab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55329048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06b76329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4831d4ff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