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6f0b4d64d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2d01a8d734a27"/>
  </p:sldMasterIdLst>
  <p:sldIdLst>
    <p:sldId xmlns:r="http://schemas.openxmlformats.org/officeDocument/2006/relationships" id="256" r:id="Re74de9d908514896"/>
    <p:sldId xmlns:r="http://schemas.openxmlformats.org/officeDocument/2006/relationships" id="257" r:id="R500cec72e84741d1"/>
    <p:sldId xmlns:r="http://schemas.openxmlformats.org/officeDocument/2006/relationships" id="258" r:id="R07b35a36406f45b8"/>
    <p:sldId xmlns:r="http://schemas.openxmlformats.org/officeDocument/2006/relationships" id="259" r:id="R7caf606f334648e2"/>
    <p:sldId xmlns:r="http://schemas.openxmlformats.org/officeDocument/2006/relationships" id="260" r:id="R9fa07f108b75417c"/>
    <p:sldId xmlns:r="http://schemas.openxmlformats.org/officeDocument/2006/relationships" id="261" r:id="R428920004b024715"/>
    <p:sldId xmlns:r="http://schemas.openxmlformats.org/officeDocument/2006/relationships" id="262" r:id="Rbb80c8e5aff2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2d01a8d734a27" /><Relationship Type="http://schemas.openxmlformats.org/officeDocument/2006/relationships/slide" Target="/ppt/slides/slide1.xml" Id="Re74de9d908514896" /><Relationship Type="http://schemas.openxmlformats.org/officeDocument/2006/relationships/slide" Target="/ppt/slides/slide2.xml" Id="R500cec72e84741d1" /><Relationship Type="http://schemas.openxmlformats.org/officeDocument/2006/relationships/slide" Target="/ppt/slides/slide3.xml" Id="R07b35a36406f45b8" /><Relationship Type="http://schemas.openxmlformats.org/officeDocument/2006/relationships/slide" Target="/ppt/slides/slide4.xml" Id="R7caf606f334648e2" /><Relationship Type="http://schemas.openxmlformats.org/officeDocument/2006/relationships/slide" Target="/ppt/slides/slide5.xml" Id="R9fa07f108b75417c" /><Relationship Type="http://schemas.openxmlformats.org/officeDocument/2006/relationships/slide" Target="/ppt/slides/slide6.xml" Id="R428920004b024715" /><Relationship Type="http://schemas.openxmlformats.org/officeDocument/2006/relationships/slide" Target="/ppt/slides/slide7.xml" Id="Rbb80c8e5aff2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80814eca8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bb48fb664684" /><Relationship Type="http://schemas.openxmlformats.org/officeDocument/2006/relationships/theme" Target="/ppt/slideMasters/theme/theme1.xml" Id="R0d7a156a2a82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3bb48fb66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3a9a19656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8a5ef045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c1493b00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5460df20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edf00cca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20428fd7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f8c30bad1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