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e07202112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8e8b973b44e5d"/>
  </p:sldMasterIdLst>
  <p:sldIdLst>
    <p:sldId xmlns:r="http://schemas.openxmlformats.org/officeDocument/2006/relationships" id="256" r:id="R57406a3d1e75458c"/>
    <p:sldId xmlns:r="http://schemas.openxmlformats.org/officeDocument/2006/relationships" id="257" r:id="R1d865d4010384176"/>
    <p:sldId xmlns:r="http://schemas.openxmlformats.org/officeDocument/2006/relationships" id="258" r:id="Rf0cbfe15fa60495c"/>
    <p:sldId xmlns:r="http://schemas.openxmlformats.org/officeDocument/2006/relationships" id="259" r:id="Ra902541bdff64f68"/>
    <p:sldId xmlns:r="http://schemas.openxmlformats.org/officeDocument/2006/relationships" id="260" r:id="Rac86874f1b08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8e8b973b44e5d" /><Relationship Type="http://schemas.openxmlformats.org/officeDocument/2006/relationships/slide" Target="/ppt/slides/slide1.xml" Id="R57406a3d1e75458c" /><Relationship Type="http://schemas.openxmlformats.org/officeDocument/2006/relationships/slide" Target="/ppt/slides/slide2.xml" Id="R1d865d4010384176" /><Relationship Type="http://schemas.openxmlformats.org/officeDocument/2006/relationships/slide" Target="/ppt/slides/slide3.xml" Id="Rf0cbfe15fa60495c" /><Relationship Type="http://schemas.openxmlformats.org/officeDocument/2006/relationships/slide" Target="/ppt/slides/slide4.xml" Id="Ra902541bdff64f68" /><Relationship Type="http://schemas.openxmlformats.org/officeDocument/2006/relationships/slide" Target="/ppt/slides/slide5.xml" Id="Rac86874f1b08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1bcfeab1e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4e8a75bc640ee" /><Relationship Type="http://schemas.openxmlformats.org/officeDocument/2006/relationships/theme" Target="/ppt/slideMasters/theme/theme1.xml" Id="R64d4eb62418f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4e8a75bc6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dda091838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ed85aace8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ea367bb7a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5910592ab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5383b8b5b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jfg@jfg.no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940 590 698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FORSIKRING AS</a:t>
            </a:r>
          </a:p>
        </p:txBody>
      </p:sp>
    </p:spTree>
  </p:cSld>
  <p:clrMapOvr>
    <a:masterClrMapping xmlns:a="http://schemas.openxmlformats.org/drawingml/2006/main"/>
  </p:clrMapOvr>
</p:sld>
</file>