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3bddc2b02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e0743e6c84206"/>
  </p:sldMasterIdLst>
  <p:sldIdLst>
    <p:sldId xmlns:r="http://schemas.openxmlformats.org/officeDocument/2006/relationships" id="256" r:id="Rbc7497efe1414f52"/>
    <p:sldId xmlns:r="http://schemas.openxmlformats.org/officeDocument/2006/relationships" id="257" r:id="Rcc61eda18d254d9d"/>
    <p:sldId xmlns:r="http://schemas.openxmlformats.org/officeDocument/2006/relationships" id="258" r:id="Raece5e29a06a4170"/>
    <p:sldId xmlns:r="http://schemas.openxmlformats.org/officeDocument/2006/relationships" id="259" r:id="R9d36c2e257364505"/>
    <p:sldId xmlns:r="http://schemas.openxmlformats.org/officeDocument/2006/relationships" id="260" r:id="R4350b3d91fa44591"/>
    <p:sldId xmlns:r="http://schemas.openxmlformats.org/officeDocument/2006/relationships" id="261" r:id="Raf86cd649a204174"/>
    <p:sldId xmlns:r="http://schemas.openxmlformats.org/officeDocument/2006/relationships" id="262" r:id="R5b41b07ab964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e0743e6c84206" /><Relationship Type="http://schemas.openxmlformats.org/officeDocument/2006/relationships/slide" Target="/ppt/slides/slide1.xml" Id="Rbc7497efe1414f52" /><Relationship Type="http://schemas.openxmlformats.org/officeDocument/2006/relationships/slide" Target="/ppt/slides/slide2.xml" Id="Rcc61eda18d254d9d" /><Relationship Type="http://schemas.openxmlformats.org/officeDocument/2006/relationships/slide" Target="/ppt/slides/slide3.xml" Id="Raece5e29a06a4170" /><Relationship Type="http://schemas.openxmlformats.org/officeDocument/2006/relationships/slide" Target="/ppt/slides/slide4.xml" Id="R9d36c2e257364505" /><Relationship Type="http://schemas.openxmlformats.org/officeDocument/2006/relationships/slide" Target="/ppt/slides/slide5.xml" Id="R4350b3d91fa44591" /><Relationship Type="http://schemas.openxmlformats.org/officeDocument/2006/relationships/slide" Target="/ppt/slides/slide6.xml" Id="Raf86cd649a204174" /><Relationship Type="http://schemas.openxmlformats.org/officeDocument/2006/relationships/slide" Target="/ppt/slides/slide7.xml" Id="R5b41b07ab964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c89009319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fe6475775468a" /><Relationship Type="http://schemas.openxmlformats.org/officeDocument/2006/relationships/theme" Target="/ppt/slideMasters/theme/theme1.xml" Id="R1b258c2d23da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fe6475775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f80bbc751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94c167874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111880b0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edced2375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caa92df8f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29dcad0f04a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4df66b65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43 271 695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158 474 966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185 420 904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A FOSSE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HOLE FOSSE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MARIT HOLE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940 600 278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