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c1dddd596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020d73ddd4700"/>
  </p:sldMasterIdLst>
  <p:sldIdLst>
    <p:sldId xmlns:r="http://schemas.openxmlformats.org/officeDocument/2006/relationships" id="256" r:id="R0f5378fcfc27486e"/>
    <p:sldId xmlns:r="http://schemas.openxmlformats.org/officeDocument/2006/relationships" id="257" r:id="R454d006330634bc1"/>
    <p:sldId xmlns:r="http://schemas.openxmlformats.org/officeDocument/2006/relationships" id="258" r:id="Re46391be671f4cdb"/>
    <p:sldId xmlns:r="http://schemas.openxmlformats.org/officeDocument/2006/relationships" id="259" r:id="Rdb61e3dac1e74aa4"/>
    <p:sldId xmlns:r="http://schemas.openxmlformats.org/officeDocument/2006/relationships" id="260" r:id="R3f7ddd3fc381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020d73ddd4700" /><Relationship Type="http://schemas.openxmlformats.org/officeDocument/2006/relationships/slide" Target="/ppt/slides/slide1.xml" Id="R0f5378fcfc27486e" /><Relationship Type="http://schemas.openxmlformats.org/officeDocument/2006/relationships/slide" Target="/ppt/slides/slide2.xml" Id="R454d006330634bc1" /><Relationship Type="http://schemas.openxmlformats.org/officeDocument/2006/relationships/slide" Target="/ppt/slides/slide3.xml" Id="Re46391be671f4cdb" /><Relationship Type="http://schemas.openxmlformats.org/officeDocument/2006/relationships/slide" Target="/ppt/slides/slide4.xml" Id="Rdb61e3dac1e74aa4" /><Relationship Type="http://schemas.openxmlformats.org/officeDocument/2006/relationships/slide" Target="/ppt/slides/slide5.xml" Id="R3f7ddd3fc381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0ba11da6d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31c96a0c4c81" /><Relationship Type="http://schemas.openxmlformats.org/officeDocument/2006/relationships/theme" Target="/ppt/slideMasters/theme/theme1.xml" Id="R77e3ea77df3e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831c96a0c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5b1a33f9a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3e2d0a5df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5043f81d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db42405d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f66788b25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EVENES KOMMUNE / EVENÁSSI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76981500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postmottak@evenes.kommune.no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940 642 140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