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d305942a5646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47640432834cf1"/>
  </p:sldMasterIdLst>
  <p:sldIdLst>
    <p:sldId xmlns:r="http://schemas.openxmlformats.org/officeDocument/2006/relationships" id="256" r:id="Rf45b4bbff4c64f4c"/>
    <p:sldId xmlns:r="http://schemas.openxmlformats.org/officeDocument/2006/relationships" id="257" r:id="R300e81ad3c174720"/>
    <p:sldId xmlns:r="http://schemas.openxmlformats.org/officeDocument/2006/relationships" id="258" r:id="R38f2a6b4e3e047cf"/>
    <p:sldId xmlns:r="http://schemas.openxmlformats.org/officeDocument/2006/relationships" id="259" r:id="Re2065eee4748406a"/>
    <p:sldId xmlns:r="http://schemas.openxmlformats.org/officeDocument/2006/relationships" id="260" r:id="R7fd1eab35d0448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47640432834cf1" /><Relationship Type="http://schemas.openxmlformats.org/officeDocument/2006/relationships/slide" Target="/ppt/slides/slide1.xml" Id="Rf45b4bbff4c64f4c" /><Relationship Type="http://schemas.openxmlformats.org/officeDocument/2006/relationships/slide" Target="/ppt/slides/slide2.xml" Id="R300e81ad3c174720" /><Relationship Type="http://schemas.openxmlformats.org/officeDocument/2006/relationships/slide" Target="/ppt/slides/slide3.xml" Id="R38f2a6b4e3e047cf" /><Relationship Type="http://schemas.openxmlformats.org/officeDocument/2006/relationships/slide" Target="/ppt/slides/slide4.xml" Id="Re2065eee4748406a" /><Relationship Type="http://schemas.openxmlformats.org/officeDocument/2006/relationships/slide" Target="/ppt/slides/slide5.xml" Id="R7fd1eab35d0448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cd01c2a78448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f54c84cdf4a35" /><Relationship Type="http://schemas.openxmlformats.org/officeDocument/2006/relationships/theme" Target="/ppt/slideMasters/theme/theme1.xml" Id="Rb1c4149117c14c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0f54c84cdf4a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0e6eff1df46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cb1f5c5534a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bf360c9fc44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464db6f7944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1383b6cfe48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GRANE KOMMUNE ble etablert [år] og holder til i Trofors.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8682 Trofors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 18 22 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post@grane.kommune.no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www.grane.kommune.no/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940 643 112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GRANE KOMMUNE</a:t>
            </a:r>
          </a:p>
        </p:txBody>
      </p:sp>
    </p:spTree>
  </p:cSld>
  <p:clrMapOvr>
    <a:masterClrMapping xmlns:a="http://schemas.openxmlformats.org/drawingml/2006/main"/>
  </p:clrMapOvr>
</p:sld>
</file>