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0497ffcb3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7a4456f5c4437"/>
  </p:sldMasterIdLst>
  <p:sldIdLst>
    <p:sldId xmlns:r="http://schemas.openxmlformats.org/officeDocument/2006/relationships" id="256" r:id="R438ca19fcb3d4ff9"/>
    <p:sldId xmlns:r="http://schemas.openxmlformats.org/officeDocument/2006/relationships" id="257" r:id="Rc1ac775b03444300"/>
    <p:sldId xmlns:r="http://schemas.openxmlformats.org/officeDocument/2006/relationships" id="258" r:id="R18c8857942b943c9"/>
    <p:sldId xmlns:r="http://schemas.openxmlformats.org/officeDocument/2006/relationships" id="259" r:id="R6ade9684a1e34511"/>
    <p:sldId xmlns:r="http://schemas.openxmlformats.org/officeDocument/2006/relationships" id="260" r:id="R8710049aee3c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7a4456f5c4437" /><Relationship Type="http://schemas.openxmlformats.org/officeDocument/2006/relationships/slide" Target="/ppt/slides/slide1.xml" Id="R438ca19fcb3d4ff9" /><Relationship Type="http://schemas.openxmlformats.org/officeDocument/2006/relationships/slide" Target="/ppt/slides/slide2.xml" Id="Rc1ac775b03444300" /><Relationship Type="http://schemas.openxmlformats.org/officeDocument/2006/relationships/slide" Target="/ppt/slides/slide3.xml" Id="R18c8857942b943c9" /><Relationship Type="http://schemas.openxmlformats.org/officeDocument/2006/relationships/slide" Target="/ppt/slides/slide4.xml" Id="R6ade9684a1e34511" /><Relationship Type="http://schemas.openxmlformats.org/officeDocument/2006/relationships/slide" Target="/ppt/slides/slide5.xml" Id="R8710049aee3c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b250a02a6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904c0d0543f4" /><Relationship Type="http://schemas.openxmlformats.org/officeDocument/2006/relationships/theme" Target="/ppt/slideMasters/theme/theme1.xml" Id="R2e6f3d8d72fd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0904c0d05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cda2de50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927642c2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8895c09d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1740fe6c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abe22f64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VEVELSTAD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VEVELSTAD KOMMUNE ble etablert [år] og holder til i Vevelstad.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Forvikveien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8976 Vevelstad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940 651 034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