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dfb720da24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87c0051934fcb"/>
  </p:sldMasterIdLst>
  <p:sldIdLst>
    <p:sldId xmlns:r="http://schemas.openxmlformats.org/officeDocument/2006/relationships" id="256" r:id="R32c947c5bc6e4bca"/>
    <p:sldId xmlns:r="http://schemas.openxmlformats.org/officeDocument/2006/relationships" id="257" r:id="R5e735ad10c8340c4"/>
    <p:sldId xmlns:r="http://schemas.openxmlformats.org/officeDocument/2006/relationships" id="258" r:id="R70122003b75e49c7"/>
    <p:sldId xmlns:r="http://schemas.openxmlformats.org/officeDocument/2006/relationships" id="259" r:id="Rbb96aecafa024a78"/>
    <p:sldId xmlns:r="http://schemas.openxmlformats.org/officeDocument/2006/relationships" id="260" r:id="R739d000f1ee5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87c0051934fcb" /><Relationship Type="http://schemas.openxmlformats.org/officeDocument/2006/relationships/slide" Target="/ppt/slides/slide1.xml" Id="R32c947c5bc6e4bca" /><Relationship Type="http://schemas.openxmlformats.org/officeDocument/2006/relationships/slide" Target="/ppt/slides/slide2.xml" Id="R5e735ad10c8340c4" /><Relationship Type="http://schemas.openxmlformats.org/officeDocument/2006/relationships/slide" Target="/ppt/slides/slide3.xml" Id="R70122003b75e49c7" /><Relationship Type="http://schemas.openxmlformats.org/officeDocument/2006/relationships/slide" Target="/ppt/slides/slide4.xml" Id="Rbb96aecafa024a78" /><Relationship Type="http://schemas.openxmlformats.org/officeDocument/2006/relationships/slide" Target="/ppt/slides/slide5.xml" Id="R739d000f1ee5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220f8f707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0cdbd41444b61" /><Relationship Type="http://schemas.openxmlformats.org/officeDocument/2006/relationships/theme" Target="/ppt/slideMasters/theme/theme1.xml" Id="R3221c1887d5f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0cdbd4144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8563dc79f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85376f169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1e9ffe3f7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d765e73e94a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e56b11d57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VEVELSTAD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VEVELSTAD KOMMUNE ble etablert [år] og holder til i Vevelstad.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Forvikveien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8976 Vevelstad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03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post@vevelstad.kommune.no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www.vevelstad.kommune.no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940 651 034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VEVELSTAD KOMMUNE</a:t>
            </a:r>
          </a:p>
        </p:txBody>
      </p:sp>
    </p:spTree>
  </p:cSld>
  <p:clrMapOvr>
    <a:masterClrMapping xmlns:a="http://schemas.openxmlformats.org/drawingml/2006/main"/>
  </p:clrMapOvr>
</p:sld>
</file>