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30c8e1c18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35e3c26b84d57"/>
  </p:sldMasterIdLst>
  <p:sldIdLst>
    <p:sldId xmlns:r="http://schemas.openxmlformats.org/officeDocument/2006/relationships" id="256" r:id="Ra040a87ff0e54773"/>
    <p:sldId xmlns:r="http://schemas.openxmlformats.org/officeDocument/2006/relationships" id="257" r:id="Rc7ff8a3ecd7045b3"/>
    <p:sldId xmlns:r="http://schemas.openxmlformats.org/officeDocument/2006/relationships" id="258" r:id="R8d869c3b2ae14089"/>
    <p:sldId xmlns:r="http://schemas.openxmlformats.org/officeDocument/2006/relationships" id="259" r:id="R754e2c4380974ec0"/>
    <p:sldId xmlns:r="http://schemas.openxmlformats.org/officeDocument/2006/relationships" id="260" r:id="R707affb0e2f944c9"/>
    <p:sldId xmlns:r="http://schemas.openxmlformats.org/officeDocument/2006/relationships" id="261" r:id="Re39a2e7c8f7b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35e3c26b84d57" /><Relationship Type="http://schemas.openxmlformats.org/officeDocument/2006/relationships/slide" Target="/ppt/slides/slide1.xml" Id="Ra040a87ff0e54773" /><Relationship Type="http://schemas.openxmlformats.org/officeDocument/2006/relationships/slide" Target="/ppt/slides/slide2.xml" Id="Rc7ff8a3ecd7045b3" /><Relationship Type="http://schemas.openxmlformats.org/officeDocument/2006/relationships/slide" Target="/ppt/slides/slide3.xml" Id="R8d869c3b2ae14089" /><Relationship Type="http://schemas.openxmlformats.org/officeDocument/2006/relationships/slide" Target="/ppt/slides/slide4.xml" Id="R754e2c4380974ec0" /><Relationship Type="http://schemas.openxmlformats.org/officeDocument/2006/relationships/slide" Target="/ppt/slides/slide5.xml" Id="R707affb0e2f944c9" /><Relationship Type="http://schemas.openxmlformats.org/officeDocument/2006/relationships/slide" Target="/ppt/slides/slide6.xml" Id="Re39a2e7c8f7b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a75728324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7c851ffa149d5" /><Relationship Type="http://schemas.openxmlformats.org/officeDocument/2006/relationships/theme" Target="/ppt/slideMasters/theme/theme1.xml" Id="Ra2bcd737a22b47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7c851ffa1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9a38a5659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0a0c6f40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08d3f59646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a56c3281b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c24cceab3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6515b1bd2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TURISTFORENING OSLO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TURISTFORENING OSLO OG OMEGN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203 568 000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102 630 000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204 561 000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post@dntoslo.no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www.dntoslo.no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940 698 332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TURISTFORENING OSLO OG OMEGN</a:t>
            </a:r>
          </a:p>
        </p:txBody>
      </p:sp>
    </p:spTree>
  </p:cSld>
  <p:clrMapOvr>
    <a:masterClrMapping xmlns:a="http://schemas.openxmlformats.org/drawingml/2006/main"/>
  </p:clrMapOvr>
</p:sld>
</file>