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b6dad378f945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5a1d9310f14573"/>
  </p:sldMasterIdLst>
  <p:sldIdLst>
    <p:sldId xmlns:r="http://schemas.openxmlformats.org/officeDocument/2006/relationships" id="256" r:id="R879cefeeca954f34"/>
    <p:sldId xmlns:r="http://schemas.openxmlformats.org/officeDocument/2006/relationships" id="257" r:id="R6023cf3739c54959"/>
    <p:sldId xmlns:r="http://schemas.openxmlformats.org/officeDocument/2006/relationships" id="258" r:id="R0bbc8b7ca57f4705"/>
    <p:sldId xmlns:r="http://schemas.openxmlformats.org/officeDocument/2006/relationships" id="259" r:id="Rccd96d051f804dc5"/>
    <p:sldId xmlns:r="http://schemas.openxmlformats.org/officeDocument/2006/relationships" id="260" r:id="R7d27bbd655aa4b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a1d9310f14573" /><Relationship Type="http://schemas.openxmlformats.org/officeDocument/2006/relationships/slide" Target="/ppt/slides/slide1.xml" Id="R879cefeeca954f34" /><Relationship Type="http://schemas.openxmlformats.org/officeDocument/2006/relationships/slide" Target="/ppt/slides/slide2.xml" Id="R6023cf3739c54959" /><Relationship Type="http://schemas.openxmlformats.org/officeDocument/2006/relationships/slide" Target="/ppt/slides/slide3.xml" Id="R0bbc8b7ca57f4705" /><Relationship Type="http://schemas.openxmlformats.org/officeDocument/2006/relationships/slide" Target="/ppt/slides/slide4.xml" Id="Rccd96d051f804dc5" /><Relationship Type="http://schemas.openxmlformats.org/officeDocument/2006/relationships/slide" Target="/ppt/slides/slide5.xml" Id="R7d27bbd655aa4b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9123e99af40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36cfe70244f4e" /><Relationship Type="http://schemas.openxmlformats.org/officeDocument/2006/relationships/theme" Target="/ppt/slideMasters/theme/theme1.xml" Id="R5ec0cedd1e53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a36cfe70244f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2cfe5bfca47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4bf9bb3964e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3da754faf4b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14a8e03c3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b89e5d17243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SPAREBANK1 SR-BANK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 SR-BANK PENSJONSKASSE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Sandvigå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02002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940 731 895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 SR-BANK PENSJONSKASSE</a:t>
            </a:r>
          </a:p>
        </p:txBody>
      </p:sp>
    </p:spTree>
  </p:cSld>
  <p:clrMapOvr>
    <a:masterClrMapping xmlns:a="http://schemas.openxmlformats.org/drawingml/2006/main"/>
  </p:clrMapOvr>
</p:sld>
</file>