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ebfba0f56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8782a4a82417c"/>
  </p:sldMasterIdLst>
  <p:sldIdLst>
    <p:sldId xmlns:r="http://schemas.openxmlformats.org/officeDocument/2006/relationships" id="256" r:id="Rbb06017aff064e7a"/>
    <p:sldId xmlns:r="http://schemas.openxmlformats.org/officeDocument/2006/relationships" id="257" r:id="R534e934013134d15"/>
    <p:sldId xmlns:r="http://schemas.openxmlformats.org/officeDocument/2006/relationships" id="258" r:id="R6a2f92410d1a465e"/>
    <p:sldId xmlns:r="http://schemas.openxmlformats.org/officeDocument/2006/relationships" id="259" r:id="R5638d278099d40e9"/>
    <p:sldId xmlns:r="http://schemas.openxmlformats.org/officeDocument/2006/relationships" id="260" r:id="Rc76a9d690ac0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8782a4a82417c" /><Relationship Type="http://schemas.openxmlformats.org/officeDocument/2006/relationships/slide" Target="/ppt/slides/slide1.xml" Id="Rbb06017aff064e7a" /><Relationship Type="http://schemas.openxmlformats.org/officeDocument/2006/relationships/slide" Target="/ppt/slides/slide2.xml" Id="R534e934013134d15" /><Relationship Type="http://schemas.openxmlformats.org/officeDocument/2006/relationships/slide" Target="/ppt/slides/slide3.xml" Id="R6a2f92410d1a465e" /><Relationship Type="http://schemas.openxmlformats.org/officeDocument/2006/relationships/slide" Target="/ppt/slides/slide4.xml" Id="R5638d278099d40e9" /><Relationship Type="http://schemas.openxmlformats.org/officeDocument/2006/relationships/slide" Target="/ppt/slides/slide5.xml" Id="Rc76a9d690ac0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70920ff50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8f086e844d6d" /><Relationship Type="http://schemas.openxmlformats.org/officeDocument/2006/relationships/theme" Target="/ppt/slideMasters/theme/theme1.xml" Id="R04e1fac55528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58f086e84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dbfe4933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0cf1846a1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70f1b1395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a68a8feed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1d5ff1cc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