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3cdca81a0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884bd0f3e40e2"/>
  </p:sldMasterIdLst>
  <p:sldIdLst>
    <p:sldId xmlns:r="http://schemas.openxmlformats.org/officeDocument/2006/relationships" id="256" r:id="Rd4813e50876f4682"/>
    <p:sldId xmlns:r="http://schemas.openxmlformats.org/officeDocument/2006/relationships" id="257" r:id="R7b3642f5b6324fdf"/>
    <p:sldId xmlns:r="http://schemas.openxmlformats.org/officeDocument/2006/relationships" id="258" r:id="Rdd5e7e7e42384543"/>
    <p:sldId xmlns:r="http://schemas.openxmlformats.org/officeDocument/2006/relationships" id="259" r:id="Ra0bd171ddcd54bdb"/>
    <p:sldId xmlns:r="http://schemas.openxmlformats.org/officeDocument/2006/relationships" id="260" r:id="R6c8c0645754b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884bd0f3e40e2" /><Relationship Type="http://schemas.openxmlformats.org/officeDocument/2006/relationships/slide" Target="/ppt/slides/slide1.xml" Id="Rd4813e50876f4682" /><Relationship Type="http://schemas.openxmlformats.org/officeDocument/2006/relationships/slide" Target="/ppt/slides/slide2.xml" Id="R7b3642f5b6324fdf" /><Relationship Type="http://schemas.openxmlformats.org/officeDocument/2006/relationships/slide" Target="/ppt/slides/slide3.xml" Id="Rdd5e7e7e42384543" /><Relationship Type="http://schemas.openxmlformats.org/officeDocument/2006/relationships/slide" Target="/ppt/slides/slide4.xml" Id="Ra0bd171ddcd54bdb" /><Relationship Type="http://schemas.openxmlformats.org/officeDocument/2006/relationships/slide" Target="/ppt/slides/slide5.xml" Id="R6c8c0645754b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26b8d6f29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f9b7ca0d4c19" /><Relationship Type="http://schemas.openxmlformats.org/officeDocument/2006/relationships/theme" Target="/ppt/slideMasters/theme/theme1.xml" Id="Ra178e151c5f0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af9b7ca0d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e71b245b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33dd4ac3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3d8449fc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dfb6115b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d70ea705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