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fb06c8582943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f8f27776d343ab"/>
  </p:sldMasterIdLst>
  <p:sldIdLst>
    <p:sldId xmlns:r="http://schemas.openxmlformats.org/officeDocument/2006/relationships" id="256" r:id="R80763529c01e4add"/>
    <p:sldId xmlns:r="http://schemas.openxmlformats.org/officeDocument/2006/relationships" id="257" r:id="Rcd85743662f1424d"/>
    <p:sldId xmlns:r="http://schemas.openxmlformats.org/officeDocument/2006/relationships" id="258" r:id="R8044f6541f244b21"/>
    <p:sldId xmlns:r="http://schemas.openxmlformats.org/officeDocument/2006/relationships" id="259" r:id="Rfb10a293f2854809"/>
    <p:sldId xmlns:r="http://schemas.openxmlformats.org/officeDocument/2006/relationships" id="260" r:id="Rb154fc384fe247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f8f27776d343ab" /><Relationship Type="http://schemas.openxmlformats.org/officeDocument/2006/relationships/slide" Target="/ppt/slides/slide1.xml" Id="R80763529c01e4add" /><Relationship Type="http://schemas.openxmlformats.org/officeDocument/2006/relationships/slide" Target="/ppt/slides/slide2.xml" Id="Rcd85743662f1424d" /><Relationship Type="http://schemas.openxmlformats.org/officeDocument/2006/relationships/slide" Target="/ppt/slides/slide3.xml" Id="R8044f6541f244b21" /><Relationship Type="http://schemas.openxmlformats.org/officeDocument/2006/relationships/slide" Target="/ppt/slides/slide4.xml" Id="Rfb10a293f2854809" /><Relationship Type="http://schemas.openxmlformats.org/officeDocument/2006/relationships/slide" Target="/ppt/slides/slide5.xml" Id="Rb154fc384fe247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8b1d158c9a43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393e7a3ac4c39" /><Relationship Type="http://schemas.openxmlformats.org/officeDocument/2006/relationships/theme" Target="/ppt/slideMasters/theme/theme1.xml" Id="Rcab8b9c035104d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1393e7a3ac4c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a1625285f47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0b5315cc143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0d0e718ad42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234de601449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4d430845442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RÅDE KOMMUNE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Skråtorpveien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29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postmottak@rade.kommune.no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www.rade.kommune.no/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940 802 652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KOMMUNE</a:t>
            </a:r>
          </a:p>
        </p:txBody>
      </p:sp>
    </p:spTree>
  </p:cSld>
  <p:clrMapOvr>
    <a:masterClrMapping xmlns:a="http://schemas.openxmlformats.org/drawingml/2006/main"/>
  </p:clrMapOvr>
</p:sld>
</file>