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60972ea37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86341ce1e4f96"/>
  </p:sldMasterIdLst>
  <p:sldIdLst>
    <p:sldId xmlns:r="http://schemas.openxmlformats.org/officeDocument/2006/relationships" id="256" r:id="R1c40b765936345aa"/>
    <p:sldId xmlns:r="http://schemas.openxmlformats.org/officeDocument/2006/relationships" id="257" r:id="R8911e61bb557424f"/>
    <p:sldId xmlns:r="http://schemas.openxmlformats.org/officeDocument/2006/relationships" id="258" r:id="Rd0ee9eac7684455b"/>
    <p:sldId xmlns:r="http://schemas.openxmlformats.org/officeDocument/2006/relationships" id="259" r:id="R0920fb8d05614632"/>
    <p:sldId xmlns:r="http://schemas.openxmlformats.org/officeDocument/2006/relationships" id="260" r:id="Rd98bc7e731e34ade"/>
    <p:sldId xmlns:r="http://schemas.openxmlformats.org/officeDocument/2006/relationships" id="261" r:id="Rdcb338797cb84572"/>
    <p:sldId xmlns:r="http://schemas.openxmlformats.org/officeDocument/2006/relationships" id="262" r:id="R09644a8d0a76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86341ce1e4f96" /><Relationship Type="http://schemas.openxmlformats.org/officeDocument/2006/relationships/slide" Target="/ppt/slides/slide1.xml" Id="R1c40b765936345aa" /><Relationship Type="http://schemas.openxmlformats.org/officeDocument/2006/relationships/slide" Target="/ppt/slides/slide2.xml" Id="R8911e61bb557424f" /><Relationship Type="http://schemas.openxmlformats.org/officeDocument/2006/relationships/slide" Target="/ppt/slides/slide3.xml" Id="Rd0ee9eac7684455b" /><Relationship Type="http://schemas.openxmlformats.org/officeDocument/2006/relationships/slide" Target="/ppt/slides/slide4.xml" Id="R0920fb8d05614632" /><Relationship Type="http://schemas.openxmlformats.org/officeDocument/2006/relationships/slide" Target="/ppt/slides/slide5.xml" Id="Rd98bc7e731e34ade" /><Relationship Type="http://schemas.openxmlformats.org/officeDocument/2006/relationships/slide" Target="/ppt/slides/slide6.xml" Id="Rdcb338797cb84572" /><Relationship Type="http://schemas.openxmlformats.org/officeDocument/2006/relationships/slide" Target="/ppt/slides/slide7.xml" Id="R09644a8d0a76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f1bcec390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63affe80490f" /><Relationship Type="http://schemas.openxmlformats.org/officeDocument/2006/relationships/theme" Target="/ppt/slideMasters/theme/theme1.xml" Id="R58f35d8f986840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963affe80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77076ec7e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868aae441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b2cef272c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0e3fb9946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221edf2ec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d58acaa38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8b65c0e80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 REGNSKAPSKONTOR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19 255 135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940 828 147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