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362ce07c7045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f44a7a21644d9b"/>
  </p:sldMasterIdLst>
  <p:sldIdLst>
    <p:sldId xmlns:r="http://schemas.openxmlformats.org/officeDocument/2006/relationships" id="256" r:id="R9667349c76094bca"/>
    <p:sldId xmlns:r="http://schemas.openxmlformats.org/officeDocument/2006/relationships" id="257" r:id="R3a8bebf884e44085"/>
    <p:sldId xmlns:r="http://schemas.openxmlformats.org/officeDocument/2006/relationships" id="258" r:id="Rd2ddb0b5a301487e"/>
    <p:sldId xmlns:r="http://schemas.openxmlformats.org/officeDocument/2006/relationships" id="259" r:id="R3e0b1a011bc14a9e"/>
    <p:sldId xmlns:r="http://schemas.openxmlformats.org/officeDocument/2006/relationships" id="260" r:id="Rdc63d41aa3284e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44a7a21644d9b" /><Relationship Type="http://schemas.openxmlformats.org/officeDocument/2006/relationships/slide" Target="/ppt/slides/slide1.xml" Id="R9667349c76094bca" /><Relationship Type="http://schemas.openxmlformats.org/officeDocument/2006/relationships/slide" Target="/ppt/slides/slide2.xml" Id="R3a8bebf884e44085" /><Relationship Type="http://schemas.openxmlformats.org/officeDocument/2006/relationships/slide" Target="/ppt/slides/slide3.xml" Id="Rd2ddb0b5a301487e" /><Relationship Type="http://schemas.openxmlformats.org/officeDocument/2006/relationships/slide" Target="/ppt/slides/slide4.xml" Id="R3e0b1a011bc14a9e" /><Relationship Type="http://schemas.openxmlformats.org/officeDocument/2006/relationships/slide" Target="/ppt/slides/slide5.xml" Id="Rdc63d41aa3284e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a768f8d4144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23922a8494005" /><Relationship Type="http://schemas.openxmlformats.org/officeDocument/2006/relationships/theme" Target="/ppt/slideMasters/theme/theme1.xml" Id="R8938cc73acd04a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e23922a84940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8b0444fe442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6de47ed75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3eb74be6e48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b3c50eecd49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be3889e6240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AREMARK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AREMARK KOMMUNE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Aremarkveien 2276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post@aremark.kommune.no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www.aremark.kommune.no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940 875 560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