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f25df1606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383f10f8d4189"/>
  </p:sldMasterIdLst>
  <p:sldIdLst>
    <p:sldId xmlns:r="http://schemas.openxmlformats.org/officeDocument/2006/relationships" id="256" r:id="Rdebb532bb56541c9"/>
    <p:sldId xmlns:r="http://schemas.openxmlformats.org/officeDocument/2006/relationships" id="257" r:id="R0e15067b97324908"/>
    <p:sldId xmlns:r="http://schemas.openxmlformats.org/officeDocument/2006/relationships" id="258" r:id="R178686a7488b40e2"/>
    <p:sldId xmlns:r="http://schemas.openxmlformats.org/officeDocument/2006/relationships" id="259" r:id="R4ade3c4b88b24174"/>
    <p:sldId xmlns:r="http://schemas.openxmlformats.org/officeDocument/2006/relationships" id="260" r:id="R6c698f91e79e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383f10f8d4189" /><Relationship Type="http://schemas.openxmlformats.org/officeDocument/2006/relationships/slide" Target="/ppt/slides/slide1.xml" Id="Rdebb532bb56541c9" /><Relationship Type="http://schemas.openxmlformats.org/officeDocument/2006/relationships/slide" Target="/ppt/slides/slide2.xml" Id="R0e15067b97324908" /><Relationship Type="http://schemas.openxmlformats.org/officeDocument/2006/relationships/slide" Target="/ppt/slides/slide3.xml" Id="R178686a7488b40e2" /><Relationship Type="http://schemas.openxmlformats.org/officeDocument/2006/relationships/slide" Target="/ppt/slides/slide4.xml" Id="R4ade3c4b88b24174" /><Relationship Type="http://schemas.openxmlformats.org/officeDocument/2006/relationships/slide" Target="/ppt/slides/slide5.xml" Id="R6c698f91e79e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3403b8e0c47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e7e5d56414c0d" /><Relationship Type="http://schemas.openxmlformats.org/officeDocument/2006/relationships/theme" Target="/ppt/slideMasters/theme/theme1.xml" Id="R9f00cecbbc97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e7e5d5641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b63ebf1b4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dec1c54e7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4d5084601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b2644c9ad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fd2632ef5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FLESBERG KOMMUNE ble etablert [år] og holder til i Lampeland.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3623 Lampeland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postmottak@flesberg.kommune.no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940 898 862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