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20ada41dec4ce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755b6bb45c4d23"/>
  </p:sldMasterIdLst>
  <p:sldIdLst>
    <p:sldId xmlns:r="http://schemas.openxmlformats.org/officeDocument/2006/relationships" id="256" r:id="Re1526411132c4415"/>
    <p:sldId xmlns:r="http://schemas.openxmlformats.org/officeDocument/2006/relationships" id="257" r:id="Rb21c688f3dc941af"/>
    <p:sldId xmlns:r="http://schemas.openxmlformats.org/officeDocument/2006/relationships" id="258" r:id="R1dfe53af7c7744ca"/>
    <p:sldId xmlns:r="http://schemas.openxmlformats.org/officeDocument/2006/relationships" id="259" r:id="Rc91047b7ddf94362"/>
    <p:sldId xmlns:r="http://schemas.openxmlformats.org/officeDocument/2006/relationships" id="260" r:id="Rac6c298285934e4a"/>
    <p:sldId xmlns:r="http://schemas.openxmlformats.org/officeDocument/2006/relationships" id="261" r:id="Rb69e67217c244ef3"/>
    <p:sldId xmlns:r="http://schemas.openxmlformats.org/officeDocument/2006/relationships" id="262" r:id="R454bdca6cb874b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55b6bb45c4d23" /><Relationship Type="http://schemas.openxmlformats.org/officeDocument/2006/relationships/slide" Target="/ppt/slides/slide1.xml" Id="Re1526411132c4415" /><Relationship Type="http://schemas.openxmlformats.org/officeDocument/2006/relationships/slide" Target="/ppt/slides/slide2.xml" Id="Rb21c688f3dc941af" /><Relationship Type="http://schemas.openxmlformats.org/officeDocument/2006/relationships/slide" Target="/ppt/slides/slide3.xml" Id="R1dfe53af7c7744ca" /><Relationship Type="http://schemas.openxmlformats.org/officeDocument/2006/relationships/slide" Target="/ppt/slides/slide4.xml" Id="Rc91047b7ddf94362" /><Relationship Type="http://schemas.openxmlformats.org/officeDocument/2006/relationships/slide" Target="/ppt/slides/slide5.xml" Id="Rac6c298285934e4a" /><Relationship Type="http://schemas.openxmlformats.org/officeDocument/2006/relationships/slide" Target="/ppt/slides/slide6.xml" Id="Rb69e67217c244ef3" /><Relationship Type="http://schemas.openxmlformats.org/officeDocument/2006/relationships/slide" Target="/ppt/slides/slide7.xml" Id="R454bdca6cb874b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aeec0f119a47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3d83de88d479b" /><Relationship Type="http://schemas.openxmlformats.org/officeDocument/2006/relationships/theme" Target="/ppt/slideMasters/theme/theme1.xml" Id="R8a25818864f34d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373d83de88d47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fd36016f2344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27d562fa0c4e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f25d2f8cb47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a0022066af47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da9cc9db0c4c0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08ade0e6d43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f4435bb744e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BUSINESS MANAGEMENT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BUSINESS MANAGEMENT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78 838 705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11 054 996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9 139 443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4 427 256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50 046 987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SECURITIES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940 952 395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BUSINESS MANAGEMENT AS</a:t>
            </a:r>
          </a:p>
        </p:txBody>
      </p:sp>
    </p:spTree>
  </p:cSld>
  <p:clrMapOvr>
    <a:masterClrMapping xmlns:a="http://schemas.openxmlformats.org/drawingml/2006/main"/>
  </p:clrMapOvr>
</p:sld>
</file>