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986b5ead8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9bd6916134aa8"/>
  </p:sldMasterIdLst>
  <p:sldIdLst>
    <p:sldId xmlns:r="http://schemas.openxmlformats.org/officeDocument/2006/relationships" id="256" r:id="R448029207efa4e76"/>
    <p:sldId xmlns:r="http://schemas.openxmlformats.org/officeDocument/2006/relationships" id="257" r:id="R461af648658b4c0a"/>
    <p:sldId xmlns:r="http://schemas.openxmlformats.org/officeDocument/2006/relationships" id="258" r:id="Ra4d0905d2df740c4"/>
    <p:sldId xmlns:r="http://schemas.openxmlformats.org/officeDocument/2006/relationships" id="259" r:id="R2c0e095173814520"/>
    <p:sldId xmlns:r="http://schemas.openxmlformats.org/officeDocument/2006/relationships" id="260" r:id="R3687ed210681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9bd6916134aa8" /><Relationship Type="http://schemas.openxmlformats.org/officeDocument/2006/relationships/slide" Target="/ppt/slides/slide1.xml" Id="R448029207efa4e76" /><Relationship Type="http://schemas.openxmlformats.org/officeDocument/2006/relationships/slide" Target="/ppt/slides/slide2.xml" Id="R461af648658b4c0a" /><Relationship Type="http://schemas.openxmlformats.org/officeDocument/2006/relationships/slide" Target="/ppt/slides/slide3.xml" Id="Ra4d0905d2df740c4" /><Relationship Type="http://schemas.openxmlformats.org/officeDocument/2006/relationships/slide" Target="/ppt/slides/slide4.xml" Id="R2c0e095173814520" /><Relationship Type="http://schemas.openxmlformats.org/officeDocument/2006/relationships/slide" Target="/ppt/slides/slide5.xml" Id="R3687ed210681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24c021df4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2b4e618d14335" /><Relationship Type="http://schemas.openxmlformats.org/officeDocument/2006/relationships/theme" Target="/ppt/slideMasters/theme/theme1.xml" Id="R2fb96e87a3f6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2b4e618d1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a16905e2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b8be200e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43208cc3d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0e507060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f16ba791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KOMMUNE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8983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postkasse@vega.kommune.no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941 017 975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