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71375a088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67342dd354753"/>
  </p:sldMasterIdLst>
  <p:sldIdLst>
    <p:sldId xmlns:r="http://schemas.openxmlformats.org/officeDocument/2006/relationships" id="256" r:id="R1ef90645a92d4b15"/>
    <p:sldId xmlns:r="http://schemas.openxmlformats.org/officeDocument/2006/relationships" id="257" r:id="Ra56edc5bf2c448e6"/>
    <p:sldId xmlns:r="http://schemas.openxmlformats.org/officeDocument/2006/relationships" id="258" r:id="R1859916a7af546b6"/>
    <p:sldId xmlns:r="http://schemas.openxmlformats.org/officeDocument/2006/relationships" id="259" r:id="Rf74d7408098c48c3"/>
    <p:sldId xmlns:r="http://schemas.openxmlformats.org/officeDocument/2006/relationships" id="260" r:id="R9190c5fdba36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67342dd354753" /><Relationship Type="http://schemas.openxmlformats.org/officeDocument/2006/relationships/slide" Target="/ppt/slides/slide1.xml" Id="R1ef90645a92d4b15" /><Relationship Type="http://schemas.openxmlformats.org/officeDocument/2006/relationships/slide" Target="/ppt/slides/slide2.xml" Id="Ra56edc5bf2c448e6" /><Relationship Type="http://schemas.openxmlformats.org/officeDocument/2006/relationships/slide" Target="/ppt/slides/slide3.xml" Id="R1859916a7af546b6" /><Relationship Type="http://schemas.openxmlformats.org/officeDocument/2006/relationships/slide" Target="/ppt/slides/slide4.xml" Id="Rf74d7408098c48c3" /><Relationship Type="http://schemas.openxmlformats.org/officeDocument/2006/relationships/slide" Target="/ppt/slides/slide5.xml" Id="R9190c5fdba36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fb78117ba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e3f691d44cad" /><Relationship Type="http://schemas.openxmlformats.org/officeDocument/2006/relationships/theme" Target="/ppt/slideMasters/theme/theme1.xml" Id="Rd52f2c0b19a8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8e3f691d4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25f8026b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ec8206192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7885d702d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7f16f961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3395072f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