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10622209c64b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a04247d9564ec9"/>
  </p:sldMasterIdLst>
  <p:sldIdLst>
    <p:sldId xmlns:r="http://schemas.openxmlformats.org/officeDocument/2006/relationships" id="256" r:id="R8ddcc00a71d2415d"/>
    <p:sldId xmlns:r="http://schemas.openxmlformats.org/officeDocument/2006/relationships" id="257" r:id="Ree2dfa71b4814ba2"/>
    <p:sldId xmlns:r="http://schemas.openxmlformats.org/officeDocument/2006/relationships" id="258" r:id="R7728e2d83a2246dc"/>
    <p:sldId xmlns:r="http://schemas.openxmlformats.org/officeDocument/2006/relationships" id="259" r:id="Rc72a97b2159a4210"/>
    <p:sldId xmlns:r="http://schemas.openxmlformats.org/officeDocument/2006/relationships" id="260" r:id="R9dfa419a69c4490a"/>
    <p:sldId xmlns:r="http://schemas.openxmlformats.org/officeDocument/2006/relationships" id="261" r:id="R1c005ea1588c47cd"/>
    <p:sldId xmlns:r="http://schemas.openxmlformats.org/officeDocument/2006/relationships" id="262" r:id="Rc0f257549bcd48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a04247d9564ec9" /><Relationship Type="http://schemas.openxmlformats.org/officeDocument/2006/relationships/slide" Target="/ppt/slides/slide1.xml" Id="R8ddcc00a71d2415d" /><Relationship Type="http://schemas.openxmlformats.org/officeDocument/2006/relationships/slide" Target="/ppt/slides/slide2.xml" Id="Ree2dfa71b4814ba2" /><Relationship Type="http://schemas.openxmlformats.org/officeDocument/2006/relationships/slide" Target="/ppt/slides/slide3.xml" Id="R7728e2d83a2246dc" /><Relationship Type="http://schemas.openxmlformats.org/officeDocument/2006/relationships/slide" Target="/ppt/slides/slide4.xml" Id="Rc72a97b2159a4210" /><Relationship Type="http://schemas.openxmlformats.org/officeDocument/2006/relationships/slide" Target="/ppt/slides/slide5.xml" Id="R9dfa419a69c4490a" /><Relationship Type="http://schemas.openxmlformats.org/officeDocument/2006/relationships/slide" Target="/ppt/slides/slide6.xml" Id="R1c005ea1588c47cd" /><Relationship Type="http://schemas.openxmlformats.org/officeDocument/2006/relationships/slide" Target="/ppt/slides/slide7.xml" Id="Rc0f257549bcd48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57b256113947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b970c374e4c4c" /><Relationship Type="http://schemas.openxmlformats.org/officeDocument/2006/relationships/theme" Target="/ppt/slideMasters/theme/theme1.xml" Id="Rf23a682fbc344a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6b970c374e4c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59965d10948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f2570d11547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6c75ff7ea4f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186c79db148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59e8602d746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3891d3ff049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19aa145a443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TRANSIT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TRANSIT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3 040 040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−5 472 174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−4 105 262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269 337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TOTLAND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Universitetsgata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19 14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941 139 876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TRANSIT AS</a:t>
            </a:r>
          </a:p>
        </p:txBody>
      </p:sp>
    </p:spTree>
  </p:cSld>
  <p:clrMapOvr>
    <a:masterClrMapping xmlns:a="http://schemas.openxmlformats.org/drawingml/2006/main"/>
  </p:clrMapOvr>
</p:sld>
</file>