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92361906d5b491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0bad3b9e2d143c5"/>
  </p:sldMasterIdLst>
  <p:sldIdLst>
    <p:sldId xmlns:r="http://schemas.openxmlformats.org/officeDocument/2006/relationships" id="256" r:id="Rb99af09069fc4705"/>
    <p:sldId xmlns:r="http://schemas.openxmlformats.org/officeDocument/2006/relationships" id="257" r:id="R8a815da9514241d1"/>
    <p:sldId xmlns:r="http://schemas.openxmlformats.org/officeDocument/2006/relationships" id="258" r:id="Rcde0bc8b0d124661"/>
    <p:sldId xmlns:r="http://schemas.openxmlformats.org/officeDocument/2006/relationships" id="259" r:id="R75c4f218ea4943cc"/>
    <p:sldId xmlns:r="http://schemas.openxmlformats.org/officeDocument/2006/relationships" id="260" r:id="Rb4070ec28b5a4e59"/>
    <p:sldId xmlns:r="http://schemas.openxmlformats.org/officeDocument/2006/relationships" id="261" r:id="Rb039a018aa2d4bd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0bad3b9e2d143c5" /><Relationship Type="http://schemas.openxmlformats.org/officeDocument/2006/relationships/slide" Target="/ppt/slides/slide1.xml" Id="Rb99af09069fc4705" /><Relationship Type="http://schemas.openxmlformats.org/officeDocument/2006/relationships/slide" Target="/ppt/slides/slide2.xml" Id="R8a815da9514241d1" /><Relationship Type="http://schemas.openxmlformats.org/officeDocument/2006/relationships/slide" Target="/ppt/slides/slide3.xml" Id="Rcde0bc8b0d124661" /><Relationship Type="http://schemas.openxmlformats.org/officeDocument/2006/relationships/slide" Target="/ppt/slides/slide4.xml" Id="R75c4f218ea4943cc" /><Relationship Type="http://schemas.openxmlformats.org/officeDocument/2006/relationships/slide" Target="/ppt/slides/slide5.xml" Id="Rb4070ec28b5a4e59" /><Relationship Type="http://schemas.openxmlformats.org/officeDocument/2006/relationships/slide" Target="/ppt/slides/slide6.xml" Id="Rb039a018aa2d4bd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03e0519624444b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669714e95a4e39" /><Relationship Type="http://schemas.openxmlformats.org/officeDocument/2006/relationships/theme" Target="/ppt/slideMasters/theme/theme1.xml" Id="R641244b8e7f8440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1669714e95a4e3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4d08a325e14f5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84e0876fc14cb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5ded7f2db049d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1483bd55994f6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58cf06df3641d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5fe1a32996428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ECONINVEST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ECONINVEST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ECONINVEST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ECONINVEST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ECONINVEST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ECONINVEST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−375 635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23 790 437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85 759 890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110 957 740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ECONINVEST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Grundingen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11 43 70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941 450 741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ECONINVEST AS</a:t>
            </a:r>
          </a:p>
        </p:txBody>
      </p:sp>
    </p:spTree>
  </p:cSld>
  <p:clrMapOvr>
    <a:masterClrMapping xmlns:a="http://schemas.openxmlformats.org/drawingml/2006/main"/>
  </p:clrMapOvr>
</p:sld>
</file>