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92631676724b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cb46552acc450e"/>
  </p:sldMasterIdLst>
  <p:sldIdLst>
    <p:sldId xmlns:r="http://schemas.openxmlformats.org/officeDocument/2006/relationships" id="256" r:id="R0f8659decb4840c1"/>
    <p:sldId xmlns:r="http://schemas.openxmlformats.org/officeDocument/2006/relationships" id="257" r:id="Rf676875b90a7496b"/>
    <p:sldId xmlns:r="http://schemas.openxmlformats.org/officeDocument/2006/relationships" id="258" r:id="R0376afe97f194fd2"/>
    <p:sldId xmlns:r="http://schemas.openxmlformats.org/officeDocument/2006/relationships" id="259" r:id="Rcf2efd34bcac4ce0"/>
    <p:sldId xmlns:r="http://schemas.openxmlformats.org/officeDocument/2006/relationships" id="260" r:id="R1a92f34b820b4e16"/>
    <p:sldId xmlns:r="http://schemas.openxmlformats.org/officeDocument/2006/relationships" id="261" r:id="R717b4dcbbf50417b"/>
    <p:sldId xmlns:r="http://schemas.openxmlformats.org/officeDocument/2006/relationships" id="262" r:id="Rc2b3ef7854b947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cb46552acc450e" /><Relationship Type="http://schemas.openxmlformats.org/officeDocument/2006/relationships/slide" Target="/ppt/slides/slide1.xml" Id="R0f8659decb4840c1" /><Relationship Type="http://schemas.openxmlformats.org/officeDocument/2006/relationships/slide" Target="/ppt/slides/slide2.xml" Id="Rf676875b90a7496b" /><Relationship Type="http://schemas.openxmlformats.org/officeDocument/2006/relationships/slide" Target="/ppt/slides/slide3.xml" Id="R0376afe97f194fd2" /><Relationship Type="http://schemas.openxmlformats.org/officeDocument/2006/relationships/slide" Target="/ppt/slides/slide4.xml" Id="Rcf2efd34bcac4ce0" /><Relationship Type="http://schemas.openxmlformats.org/officeDocument/2006/relationships/slide" Target="/ppt/slides/slide5.xml" Id="R1a92f34b820b4e16" /><Relationship Type="http://schemas.openxmlformats.org/officeDocument/2006/relationships/slide" Target="/ppt/slides/slide6.xml" Id="R717b4dcbbf50417b" /><Relationship Type="http://schemas.openxmlformats.org/officeDocument/2006/relationships/slide" Target="/ppt/slides/slide7.xml" Id="Rc2b3ef7854b947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dabc5f70f44a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b751fa7d64460" /><Relationship Type="http://schemas.openxmlformats.org/officeDocument/2006/relationships/theme" Target="/ppt/slideMasters/theme/theme1.xml" Id="Rc29d61fe337143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bb751fa7d644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f0e41682843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cc5e69f3a44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b8bbdbef94c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296072eb54e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56671b80445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87c16188d4f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101e7deabb48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FRETLAND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FRETLAND BYGG AS ble etablert [år] og holder til i Lærdal.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17 744 175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2 658 907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2 253 111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5 832 401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9 952 264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FRETLAND EIGEDOM AS  –  21,1 %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BJARNE NEDREHEGG  –  18,8 %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TORE GRØNDAL  –  18,8 %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OLAV FRETLAND  –  18,8 %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BRUGRAND  –  18,8 %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FRETLAND BYGG AS  –  3,9 %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Monsemarki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6887 Lærdal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66 79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terje@fretland-bygg.no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941 511 732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FRETLAND BYGG AS</a:t>
            </a:r>
          </a:p>
        </p:txBody>
      </p:sp>
    </p:spTree>
  </p:cSld>
  <p:clrMapOvr>
    <a:masterClrMapping xmlns:a="http://schemas.openxmlformats.org/drawingml/2006/main"/>
  </p:clrMapOvr>
</p:sld>
</file>