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f0fda3a736b40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f30dff33dd874c6f"/>
  </p:sldMasterIdLst>
  <p:sldIdLst>
    <p:sldId xmlns:r="http://schemas.openxmlformats.org/officeDocument/2006/relationships" id="256" r:id="R495d3600d545434f"/>
    <p:sldId xmlns:r="http://schemas.openxmlformats.org/officeDocument/2006/relationships" id="257" r:id="R9c67858fc7504655"/>
    <p:sldId xmlns:r="http://schemas.openxmlformats.org/officeDocument/2006/relationships" id="258" r:id="Raf919d530b284e47"/>
    <p:sldId xmlns:r="http://schemas.openxmlformats.org/officeDocument/2006/relationships" id="259" r:id="Rf75da646ce074a6d"/>
    <p:sldId xmlns:r="http://schemas.openxmlformats.org/officeDocument/2006/relationships" id="260" r:id="Ra3e36d2e92034716"/>
    <p:sldId xmlns:r="http://schemas.openxmlformats.org/officeDocument/2006/relationships" id="261" r:id="R73935e31cbd344b5"/>
    <p:sldId xmlns:r="http://schemas.openxmlformats.org/officeDocument/2006/relationships" id="262" r:id="R3ba22d7073af45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30dff33dd874c6f" /><Relationship Type="http://schemas.openxmlformats.org/officeDocument/2006/relationships/slide" Target="/ppt/slides/slide1.xml" Id="R495d3600d545434f" /><Relationship Type="http://schemas.openxmlformats.org/officeDocument/2006/relationships/slide" Target="/ppt/slides/slide2.xml" Id="R9c67858fc7504655" /><Relationship Type="http://schemas.openxmlformats.org/officeDocument/2006/relationships/slide" Target="/ppt/slides/slide3.xml" Id="Raf919d530b284e47" /><Relationship Type="http://schemas.openxmlformats.org/officeDocument/2006/relationships/slide" Target="/ppt/slides/slide4.xml" Id="Rf75da646ce074a6d" /><Relationship Type="http://schemas.openxmlformats.org/officeDocument/2006/relationships/slide" Target="/ppt/slides/slide5.xml" Id="Ra3e36d2e92034716" /><Relationship Type="http://schemas.openxmlformats.org/officeDocument/2006/relationships/slide" Target="/ppt/slides/slide6.xml" Id="R73935e31cbd344b5" /><Relationship Type="http://schemas.openxmlformats.org/officeDocument/2006/relationships/slide" Target="/ppt/slides/slide7.xml" Id="R3ba22d7073af45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2f6d9f9c7d64495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59b35d5b404cb9" /><Relationship Type="http://schemas.openxmlformats.org/officeDocument/2006/relationships/theme" Target="/ppt/slideMasters/theme/theme1.xml" Id="R2a99d24f9a7f403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559b35d5b404cb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2e0b30cb8245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49bdf1ef6a4a1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c15a968ca294be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7788db4ef17432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a260f13bad2404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8d49fa47544d2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59ab6d1907453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ANALYSEINVEST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ANALYSEINVEST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ANALYSEINVEST AS ble etablert [år] og holder til i Kristiansund 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ANALYSEINVEST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ANALYSEINVEST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ANALYSEINVEST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−7 388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1 818 218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9 167 116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10 446 851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ANALYSEINVEST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GUDMUND JOAR  –  86,2 %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NESODDEN GJESTEHUS AS  –  7,5 %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EIDE PER ERLING  –  2,4 %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AUDUN SKJEVLING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NILSEN MARIT BRATRUD  –  1,4 %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BRATRUD JON  –  1,0 %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ANALYSEINVEST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John Allans gate 9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6509 Kristiansund 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941 790 682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ANALYSEINVEST AS</a:t>
            </a:r>
          </a:p>
        </p:txBody>
      </p:sp>
    </p:spTree>
  </p:cSld>
  <p:clrMapOvr>
    <a:masterClrMapping xmlns:a="http://schemas.openxmlformats.org/drawingml/2006/main"/>
  </p:clrMapOvr>
</p:sld>
</file>