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7102d774004c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28e91831dc4d19"/>
  </p:sldMasterIdLst>
  <p:sldIdLst>
    <p:sldId xmlns:r="http://schemas.openxmlformats.org/officeDocument/2006/relationships" id="256" r:id="R81e9a3afaf264ae8"/>
    <p:sldId xmlns:r="http://schemas.openxmlformats.org/officeDocument/2006/relationships" id="257" r:id="R6bf06ad798db4fc9"/>
    <p:sldId xmlns:r="http://schemas.openxmlformats.org/officeDocument/2006/relationships" id="258" r:id="R3efd59c259e14504"/>
    <p:sldId xmlns:r="http://schemas.openxmlformats.org/officeDocument/2006/relationships" id="259" r:id="Rf578454c4fd44364"/>
    <p:sldId xmlns:r="http://schemas.openxmlformats.org/officeDocument/2006/relationships" id="260" r:id="Rf30413cbd2424a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28e91831dc4d19" /><Relationship Type="http://schemas.openxmlformats.org/officeDocument/2006/relationships/slide" Target="/ppt/slides/slide1.xml" Id="R81e9a3afaf264ae8" /><Relationship Type="http://schemas.openxmlformats.org/officeDocument/2006/relationships/slide" Target="/ppt/slides/slide2.xml" Id="R6bf06ad798db4fc9" /><Relationship Type="http://schemas.openxmlformats.org/officeDocument/2006/relationships/slide" Target="/ppt/slides/slide3.xml" Id="R3efd59c259e14504" /><Relationship Type="http://schemas.openxmlformats.org/officeDocument/2006/relationships/slide" Target="/ppt/slides/slide4.xml" Id="Rf578454c4fd44364" /><Relationship Type="http://schemas.openxmlformats.org/officeDocument/2006/relationships/slide" Target="/ppt/slides/slide5.xml" Id="Rf30413cbd2424a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e83fd755d94c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62dbc56b84f1c" /><Relationship Type="http://schemas.openxmlformats.org/officeDocument/2006/relationships/theme" Target="/ppt/slideMasters/theme/theme1.xml" Id="Ra8ac1e9741e649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a62dbc56b84f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c2721b89742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ce29b9fb64a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8a9af97134e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1f16021e141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e00afd84045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SKJERVØY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SKJERVØY KOMMUNE ble etablert [år] og holder til i Skjervøy.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9180 Skjervøy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77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post@skjervoy.kommune.no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www.skjervoy.kommune.no/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941 812 716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