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ca6f40632a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f5ab291b774fb9"/>
  </p:sldMasterIdLst>
  <p:sldIdLst>
    <p:sldId xmlns:r="http://schemas.openxmlformats.org/officeDocument/2006/relationships" id="256" r:id="Rcab4fee87e2045ab"/>
    <p:sldId xmlns:r="http://schemas.openxmlformats.org/officeDocument/2006/relationships" id="257" r:id="R91a1b2eab7394be6"/>
    <p:sldId xmlns:r="http://schemas.openxmlformats.org/officeDocument/2006/relationships" id="258" r:id="Rdc6f08917b34453a"/>
    <p:sldId xmlns:r="http://schemas.openxmlformats.org/officeDocument/2006/relationships" id="259" r:id="Ra280366201b04083"/>
    <p:sldId xmlns:r="http://schemas.openxmlformats.org/officeDocument/2006/relationships" id="260" r:id="R775d568d53d842e3"/>
    <p:sldId xmlns:r="http://schemas.openxmlformats.org/officeDocument/2006/relationships" id="261" r:id="R09726df93a85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5ab291b774fb9" /><Relationship Type="http://schemas.openxmlformats.org/officeDocument/2006/relationships/slide" Target="/ppt/slides/slide1.xml" Id="Rcab4fee87e2045ab" /><Relationship Type="http://schemas.openxmlformats.org/officeDocument/2006/relationships/slide" Target="/ppt/slides/slide2.xml" Id="R91a1b2eab7394be6" /><Relationship Type="http://schemas.openxmlformats.org/officeDocument/2006/relationships/slide" Target="/ppt/slides/slide3.xml" Id="Rdc6f08917b34453a" /><Relationship Type="http://schemas.openxmlformats.org/officeDocument/2006/relationships/slide" Target="/ppt/slides/slide4.xml" Id="Ra280366201b04083" /><Relationship Type="http://schemas.openxmlformats.org/officeDocument/2006/relationships/slide" Target="/ppt/slides/slide5.xml" Id="R775d568d53d842e3" /><Relationship Type="http://schemas.openxmlformats.org/officeDocument/2006/relationships/slide" Target="/ppt/slides/slide6.xml" Id="R09726df93a85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0a0f1b45a43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2d51efc3d4886" /><Relationship Type="http://schemas.openxmlformats.org/officeDocument/2006/relationships/theme" Target="/ppt/slideMasters/theme/theme1.xml" Id="R557d5a955561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2d51efc3d48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1362c3eb2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4c575d764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6dda1572541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a90029b8c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27680d3bc49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e36cab64b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SAMEMISJON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SAMEMISJON ble etablert [år] og holder til i Nordkjosbotn.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4 578 586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−2 315 048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−1 682 980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33 547 459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34 756 071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Roffaveien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9040 Nordkjosbotn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47 61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hovedkontoret@samemisjonen.no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www.samemisjonen.no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941 897 266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SAMEMISJON</a:t>
            </a:r>
          </a:p>
        </p:txBody>
      </p:sp>
    </p:spTree>
  </p:cSld>
  <p:clrMapOvr>
    <a:masterClrMapping xmlns:a="http://schemas.openxmlformats.org/drawingml/2006/main"/>
  </p:clrMapOvr>
</p:sld>
</file>