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81baf3f30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5b52367264a60"/>
  </p:sldMasterIdLst>
  <p:sldIdLst>
    <p:sldId xmlns:r="http://schemas.openxmlformats.org/officeDocument/2006/relationships" id="256" r:id="R4ad9f90476a44fca"/>
    <p:sldId xmlns:r="http://schemas.openxmlformats.org/officeDocument/2006/relationships" id="257" r:id="R360e44e2a15a4c45"/>
    <p:sldId xmlns:r="http://schemas.openxmlformats.org/officeDocument/2006/relationships" id="258" r:id="R79ecddaafb0047b7"/>
    <p:sldId xmlns:r="http://schemas.openxmlformats.org/officeDocument/2006/relationships" id="259" r:id="Rf5c4e8e677ea4a65"/>
    <p:sldId xmlns:r="http://schemas.openxmlformats.org/officeDocument/2006/relationships" id="260" r:id="Rf31250bfa6bd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5b52367264a60" /><Relationship Type="http://schemas.openxmlformats.org/officeDocument/2006/relationships/slide" Target="/ppt/slides/slide1.xml" Id="R4ad9f90476a44fca" /><Relationship Type="http://schemas.openxmlformats.org/officeDocument/2006/relationships/slide" Target="/ppt/slides/slide2.xml" Id="R360e44e2a15a4c45" /><Relationship Type="http://schemas.openxmlformats.org/officeDocument/2006/relationships/slide" Target="/ppt/slides/slide3.xml" Id="R79ecddaafb0047b7" /><Relationship Type="http://schemas.openxmlformats.org/officeDocument/2006/relationships/slide" Target="/ppt/slides/slide4.xml" Id="Rf5c4e8e677ea4a65" /><Relationship Type="http://schemas.openxmlformats.org/officeDocument/2006/relationships/slide" Target="/ppt/slides/slide5.xml" Id="Rf31250bfa6bd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78f34a9fc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61768f9c4d2d" /><Relationship Type="http://schemas.openxmlformats.org/officeDocument/2006/relationships/theme" Target="/ppt/slideMasters/theme/theme1.xml" Id="R1f59af5e884a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461768f9c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4b463fcba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884e415a1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54a9d6b9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5ea099e0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d04f7941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KOMMUNE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postmottak@skiptvet.kommune.no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www.skiptvet.kommune.no/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941 962 726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