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c5b6e1f2d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784e8a2454444"/>
  </p:sldMasterIdLst>
  <p:sldIdLst>
    <p:sldId xmlns:r="http://schemas.openxmlformats.org/officeDocument/2006/relationships" id="256" r:id="R311fe411dc094e37"/>
    <p:sldId xmlns:r="http://schemas.openxmlformats.org/officeDocument/2006/relationships" id="257" r:id="R3c6c0b76d8684abb"/>
    <p:sldId xmlns:r="http://schemas.openxmlformats.org/officeDocument/2006/relationships" id="258" r:id="R5f4b2002e5244411"/>
    <p:sldId xmlns:r="http://schemas.openxmlformats.org/officeDocument/2006/relationships" id="259" r:id="R960a8e982b534f70"/>
    <p:sldId xmlns:r="http://schemas.openxmlformats.org/officeDocument/2006/relationships" id="260" r:id="R1b794dd94f3c493a"/>
    <p:sldId xmlns:r="http://schemas.openxmlformats.org/officeDocument/2006/relationships" id="261" r:id="Ra8ef82afdc4b4c91"/>
    <p:sldId xmlns:r="http://schemas.openxmlformats.org/officeDocument/2006/relationships" id="262" r:id="Re96824610268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784e8a2454444" /><Relationship Type="http://schemas.openxmlformats.org/officeDocument/2006/relationships/slide" Target="/ppt/slides/slide1.xml" Id="R311fe411dc094e37" /><Relationship Type="http://schemas.openxmlformats.org/officeDocument/2006/relationships/slide" Target="/ppt/slides/slide2.xml" Id="R3c6c0b76d8684abb" /><Relationship Type="http://schemas.openxmlformats.org/officeDocument/2006/relationships/slide" Target="/ppt/slides/slide3.xml" Id="R5f4b2002e5244411" /><Relationship Type="http://schemas.openxmlformats.org/officeDocument/2006/relationships/slide" Target="/ppt/slides/slide4.xml" Id="R960a8e982b534f70" /><Relationship Type="http://schemas.openxmlformats.org/officeDocument/2006/relationships/slide" Target="/ppt/slides/slide5.xml" Id="R1b794dd94f3c493a" /><Relationship Type="http://schemas.openxmlformats.org/officeDocument/2006/relationships/slide" Target="/ppt/slides/slide6.xml" Id="Ra8ef82afdc4b4c91" /><Relationship Type="http://schemas.openxmlformats.org/officeDocument/2006/relationships/slide" Target="/ppt/slides/slide7.xml" Id="Re96824610268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13b4ecba9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baecec8c44a6" /><Relationship Type="http://schemas.openxmlformats.org/officeDocument/2006/relationships/theme" Target="/ppt/slideMasters/theme/theme1.xml" Id="R4ee8d15b01a4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ebaecec8c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e8e6a017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9fda30a6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efa11cde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e6195cbd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66231ad1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2cf86b68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7c7b421c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OSO MARITIM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OSO MARITIM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37 575 706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SIGMUND OLE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14 90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942 076 762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OSO MARITIM AS</a:t>
            </a:r>
          </a:p>
        </p:txBody>
      </p:sp>
    </p:spTree>
  </p:cSld>
  <p:clrMapOvr>
    <a:masterClrMapping xmlns:a="http://schemas.openxmlformats.org/drawingml/2006/main"/>
  </p:clrMapOvr>
</p:sld>
</file>