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2dfd0a29fc46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a5206d71ea4b76"/>
  </p:sldMasterIdLst>
  <p:sldIdLst>
    <p:sldId xmlns:r="http://schemas.openxmlformats.org/officeDocument/2006/relationships" id="256" r:id="R9a78a0b8613e46b8"/>
    <p:sldId xmlns:r="http://schemas.openxmlformats.org/officeDocument/2006/relationships" id="257" r:id="R1cfb05983ac64b4c"/>
    <p:sldId xmlns:r="http://schemas.openxmlformats.org/officeDocument/2006/relationships" id="258" r:id="Rc9651f125dae48fd"/>
    <p:sldId xmlns:r="http://schemas.openxmlformats.org/officeDocument/2006/relationships" id="259" r:id="Re5bbed8408a6494e"/>
    <p:sldId xmlns:r="http://schemas.openxmlformats.org/officeDocument/2006/relationships" id="260" r:id="R46cd0fa9c14c4a9d"/>
    <p:sldId xmlns:r="http://schemas.openxmlformats.org/officeDocument/2006/relationships" id="261" r:id="Rd3ff4d38a61746df"/>
    <p:sldId xmlns:r="http://schemas.openxmlformats.org/officeDocument/2006/relationships" id="262" r:id="Rb39687a4a8104b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a5206d71ea4b76" /><Relationship Type="http://schemas.openxmlformats.org/officeDocument/2006/relationships/slide" Target="/ppt/slides/slide1.xml" Id="R9a78a0b8613e46b8" /><Relationship Type="http://schemas.openxmlformats.org/officeDocument/2006/relationships/slide" Target="/ppt/slides/slide2.xml" Id="R1cfb05983ac64b4c" /><Relationship Type="http://schemas.openxmlformats.org/officeDocument/2006/relationships/slide" Target="/ppt/slides/slide3.xml" Id="Rc9651f125dae48fd" /><Relationship Type="http://schemas.openxmlformats.org/officeDocument/2006/relationships/slide" Target="/ppt/slides/slide4.xml" Id="Re5bbed8408a6494e" /><Relationship Type="http://schemas.openxmlformats.org/officeDocument/2006/relationships/slide" Target="/ppt/slides/slide5.xml" Id="R46cd0fa9c14c4a9d" /><Relationship Type="http://schemas.openxmlformats.org/officeDocument/2006/relationships/slide" Target="/ppt/slides/slide6.xml" Id="Rd3ff4d38a61746df" /><Relationship Type="http://schemas.openxmlformats.org/officeDocument/2006/relationships/slide" Target="/ppt/slides/slide7.xml" Id="Rb39687a4a8104b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f77d965b764f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0b08ba9d240aa" /><Relationship Type="http://schemas.openxmlformats.org/officeDocument/2006/relationships/theme" Target="/ppt/slideMasters/theme/theme1.xml" Id="R9100986dc06044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60b08ba9d240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3bb85dc354c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acd47432146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a549745724e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a8efa3b9241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a455aa9794f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21d42a97244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88517173748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HETOR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HETOR REGNSKAPSSERVICE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11 902 433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1 559 098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1 311 886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4 289 139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GRAVDAHL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LIVET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GRAVDAHL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RAGNE MARTHE GRAVDAHL AMUNDSEN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73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hetor@hetor.no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942 099 975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