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bd790bc6254d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cd176afabb44a4"/>
  </p:sldMasterIdLst>
  <p:sldIdLst>
    <p:sldId xmlns:r="http://schemas.openxmlformats.org/officeDocument/2006/relationships" id="256" r:id="R6056bdb5dca44f7e"/>
    <p:sldId xmlns:r="http://schemas.openxmlformats.org/officeDocument/2006/relationships" id="257" r:id="R614dcace2ad74037"/>
    <p:sldId xmlns:r="http://schemas.openxmlformats.org/officeDocument/2006/relationships" id="258" r:id="R8198ee2dd35b4569"/>
    <p:sldId xmlns:r="http://schemas.openxmlformats.org/officeDocument/2006/relationships" id="259" r:id="Rc82bccc6ea37416b"/>
    <p:sldId xmlns:r="http://schemas.openxmlformats.org/officeDocument/2006/relationships" id="260" r:id="Rbcb2a367df6845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d176afabb44a4" /><Relationship Type="http://schemas.openxmlformats.org/officeDocument/2006/relationships/slide" Target="/ppt/slides/slide1.xml" Id="R6056bdb5dca44f7e" /><Relationship Type="http://schemas.openxmlformats.org/officeDocument/2006/relationships/slide" Target="/ppt/slides/slide2.xml" Id="R614dcace2ad74037" /><Relationship Type="http://schemas.openxmlformats.org/officeDocument/2006/relationships/slide" Target="/ppt/slides/slide3.xml" Id="R8198ee2dd35b4569" /><Relationship Type="http://schemas.openxmlformats.org/officeDocument/2006/relationships/slide" Target="/ppt/slides/slide4.xml" Id="Rc82bccc6ea37416b" /><Relationship Type="http://schemas.openxmlformats.org/officeDocument/2006/relationships/slide" Target="/ppt/slides/slide5.xml" Id="Rbcb2a367df6845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aa617aa8b46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ea659738f42e0" /><Relationship Type="http://schemas.openxmlformats.org/officeDocument/2006/relationships/theme" Target="/ppt/slideMasters/theme/theme1.xml" Id="R0cdac0b771de42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0ea659738f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1acbbe6cf4f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270f1451e4f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c0af06ba947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0238ad4704a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03a010e4b48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SØR-VARANGER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SØR-VARANGER KOMMUNE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97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postmottak@sor-varanger.kommune.no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www.sor-varanger.kommune.no/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942 110 286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SØR-VARANGER KOMMUNE</a:t>
            </a:r>
          </a:p>
        </p:txBody>
      </p:sp>
    </p:spTree>
  </p:cSld>
  <p:clrMapOvr>
    <a:masterClrMapping xmlns:a="http://schemas.openxmlformats.org/drawingml/2006/main"/>
  </p:clrMapOvr>
</p:sld>
</file>