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58dc5515c7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9d5c2c1c74b38"/>
  </p:sldMasterIdLst>
  <p:sldIdLst>
    <p:sldId xmlns:r="http://schemas.openxmlformats.org/officeDocument/2006/relationships" id="256" r:id="Rfcf8747f7ce04948"/>
    <p:sldId xmlns:r="http://schemas.openxmlformats.org/officeDocument/2006/relationships" id="257" r:id="R0eba5de310cf46ba"/>
    <p:sldId xmlns:r="http://schemas.openxmlformats.org/officeDocument/2006/relationships" id="258" r:id="R63ab85602a084bb1"/>
    <p:sldId xmlns:r="http://schemas.openxmlformats.org/officeDocument/2006/relationships" id="259" r:id="Reb7f6db6f435477f"/>
    <p:sldId xmlns:r="http://schemas.openxmlformats.org/officeDocument/2006/relationships" id="260" r:id="Rfd1e019eaed646c4"/>
    <p:sldId xmlns:r="http://schemas.openxmlformats.org/officeDocument/2006/relationships" id="261" r:id="R8e6a659fae4548f7"/>
    <p:sldId xmlns:r="http://schemas.openxmlformats.org/officeDocument/2006/relationships" id="262" r:id="R1f7b853b1325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9d5c2c1c74b38" /><Relationship Type="http://schemas.openxmlformats.org/officeDocument/2006/relationships/slide" Target="/ppt/slides/slide1.xml" Id="Rfcf8747f7ce04948" /><Relationship Type="http://schemas.openxmlformats.org/officeDocument/2006/relationships/slide" Target="/ppt/slides/slide2.xml" Id="R0eba5de310cf46ba" /><Relationship Type="http://schemas.openxmlformats.org/officeDocument/2006/relationships/slide" Target="/ppt/slides/slide3.xml" Id="R63ab85602a084bb1" /><Relationship Type="http://schemas.openxmlformats.org/officeDocument/2006/relationships/slide" Target="/ppt/slides/slide4.xml" Id="Reb7f6db6f435477f" /><Relationship Type="http://schemas.openxmlformats.org/officeDocument/2006/relationships/slide" Target="/ppt/slides/slide5.xml" Id="Rfd1e019eaed646c4" /><Relationship Type="http://schemas.openxmlformats.org/officeDocument/2006/relationships/slide" Target="/ppt/slides/slide6.xml" Id="R8e6a659fae4548f7" /><Relationship Type="http://schemas.openxmlformats.org/officeDocument/2006/relationships/slide" Target="/ppt/slides/slide7.xml" Id="R1f7b853b1325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535a0852a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7ed9c55ad44ac" /><Relationship Type="http://schemas.openxmlformats.org/officeDocument/2006/relationships/theme" Target="/ppt/slideMasters/theme/theme1.xml" Id="Rd313254280bc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7ed9c55ad44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6914400e747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f6eb5e05449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d7ba7c2874a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21e9053634c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e5266077245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a57d9e44142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8ea1e7dce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MYRDAHL OG SVEEN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MYRDAHL OG SVEEN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39 290 307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5 035 848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14 897 639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46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942 254 962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