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15ebd81ff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e43225e614367"/>
  </p:sldMasterIdLst>
  <p:sldIdLst>
    <p:sldId xmlns:r="http://schemas.openxmlformats.org/officeDocument/2006/relationships" id="256" r:id="R4f56565875284c10"/>
    <p:sldId xmlns:r="http://schemas.openxmlformats.org/officeDocument/2006/relationships" id="257" r:id="R90b2a09d03ea4361"/>
    <p:sldId xmlns:r="http://schemas.openxmlformats.org/officeDocument/2006/relationships" id="258" r:id="R9817520e7b66424e"/>
    <p:sldId xmlns:r="http://schemas.openxmlformats.org/officeDocument/2006/relationships" id="259" r:id="Ra67c8cd2540b4d4c"/>
    <p:sldId xmlns:r="http://schemas.openxmlformats.org/officeDocument/2006/relationships" id="260" r:id="R4451946193024c12"/>
    <p:sldId xmlns:r="http://schemas.openxmlformats.org/officeDocument/2006/relationships" id="261" r:id="Re52c49af86314390"/>
    <p:sldId xmlns:r="http://schemas.openxmlformats.org/officeDocument/2006/relationships" id="262" r:id="R0a2ecf7c6c4f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e43225e614367" /><Relationship Type="http://schemas.openxmlformats.org/officeDocument/2006/relationships/slide" Target="/ppt/slides/slide1.xml" Id="R4f56565875284c10" /><Relationship Type="http://schemas.openxmlformats.org/officeDocument/2006/relationships/slide" Target="/ppt/slides/slide2.xml" Id="R90b2a09d03ea4361" /><Relationship Type="http://schemas.openxmlformats.org/officeDocument/2006/relationships/slide" Target="/ppt/slides/slide3.xml" Id="R9817520e7b66424e" /><Relationship Type="http://schemas.openxmlformats.org/officeDocument/2006/relationships/slide" Target="/ppt/slides/slide4.xml" Id="Ra67c8cd2540b4d4c" /><Relationship Type="http://schemas.openxmlformats.org/officeDocument/2006/relationships/slide" Target="/ppt/slides/slide5.xml" Id="R4451946193024c12" /><Relationship Type="http://schemas.openxmlformats.org/officeDocument/2006/relationships/slide" Target="/ppt/slides/slide6.xml" Id="Re52c49af86314390" /><Relationship Type="http://schemas.openxmlformats.org/officeDocument/2006/relationships/slide" Target="/ppt/slides/slide7.xml" Id="R0a2ecf7c6c4f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6b2e262af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c288300747f0" /><Relationship Type="http://schemas.openxmlformats.org/officeDocument/2006/relationships/theme" Target="/ppt/slideMasters/theme/theme1.xml" Id="Rf972b42de835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8c2883007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5b685e9a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d7a41c3c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bb662e002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3ea97a1b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e6bc4143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d76a3562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cb56b0fa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DYNATEC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 GROUP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59 941 309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81 895 098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J.F. HOLDING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OLAV FILTVEDT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FILTVEDT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 GROUP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 INVEST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dynatec@dynatec.no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942 256 183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