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69333b4ae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41039117c4c18"/>
  </p:sldMasterIdLst>
  <p:sldIdLst>
    <p:sldId xmlns:r="http://schemas.openxmlformats.org/officeDocument/2006/relationships" id="256" r:id="R1377e3190a694cd3"/>
    <p:sldId xmlns:r="http://schemas.openxmlformats.org/officeDocument/2006/relationships" id="257" r:id="R7378e077cbba416f"/>
    <p:sldId xmlns:r="http://schemas.openxmlformats.org/officeDocument/2006/relationships" id="258" r:id="Re2900de0096c40bf"/>
    <p:sldId xmlns:r="http://schemas.openxmlformats.org/officeDocument/2006/relationships" id="259" r:id="R28a6da341eaf47ef"/>
    <p:sldId xmlns:r="http://schemas.openxmlformats.org/officeDocument/2006/relationships" id="260" r:id="R92c092cb4b66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41039117c4c18" /><Relationship Type="http://schemas.openxmlformats.org/officeDocument/2006/relationships/slide" Target="/ppt/slides/slide1.xml" Id="R1377e3190a694cd3" /><Relationship Type="http://schemas.openxmlformats.org/officeDocument/2006/relationships/slide" Target="/ppt/slides/slide2.xml" Id="R7378e077cbba416f" /><Relationship Type="http://schemas.openxmlformats.org/officeDocument/2006/relationships/slide" Target="/ppt/slides/slide3.xml" Id="Re2900de0096c40bf" /><Relationship Type="http://schemas.openxmlformats.org/officeDocument/2006/relationships/slide" Target="/ppt/slides/slide4.xml" Id="R28a6da341eaf47ef" /><Relationship Type="http://schemas.openxmlformats.org/officeDocument/2006/relationships/slide" Target="/ppt/slides/slide5.xml" Id="R92c092cb4b66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d306be17c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460f8ea74730" /><Relationship Type="http://schemas.openxmlformats.org/officeDocument/2006/relationships/theme" Target="/ppt/slideMasters/theme/theme1.xml" Id="R3422425f4da045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4f460f8ea747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c3adab828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6becca737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5ff5658c6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2b190970b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3748092d9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 KOMMUNE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86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postmottak@kongsberg.kommune.no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www.kongsberg.kommune.no/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942 402 465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KONGSBERG KOMMUNE</a:t>
            </a:r>
          </a:p>
        </p:txBody>
      </p:sp>
    </p:spTree>
  </p:cSld>
  <p:clrMapOvr>
    <a:masterClrMapping xmlns:a="http://schemas.openxmlformats.org/drawingml/2006/main"/>
  </p:clrMapOvr>
</p:sld>
</file>