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fde6520a4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094bd6fbe4a34"/>
  </p:sldMasterIdLst>
  <p:sldIdLst>
    <p:sldId xmlns:r="http://schemas.openxmlformats.org/officeDocument/2006/relationships" id="256" r:id="R57db7902ab9c4803"/>
    <p:sldId xmlns:r="http://schemas.openxmlformats.org/officeDocument/2006/relationships" id="257" r:id="R459b61fde0314a6c"/>
    <p:sldId xmlns:r="http://schemas.openxmlformats.org/officeDocument/2006/relationships" id="258" r:id="Re684098a2bb14369"/>
    <p:sldId xmlns:r="http://schemas.openxmlformats.org/officeDocument/2006/relationships" id="259" r:id="R6e97720817a64673"/>
    <p:sldId xmlns:r="http://schemas.openxmlformats.org/officeDocument/2006/relationships" id="260" r:id="Rcf42ef8580a84fe8"/>
    <p:sldId xmlns:r="http://schemas.openxmlformats.org/officeDocument/2006/relationships" id="261" r:id="Rad1437d8fad24fdf"/>
    <p:sldId xmlns:r="http://schemas.openxmlformats.org/officeDocument/2006/relationships" id="262" r:id="R378321d67195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094bd6fbe4a34" /><Relationship Type="http://schemas.openxmlformats.org/officeDocument/2006/relationships/slide" Target="/ppt/slides/slide1.xml" Id="R57db7902ab9c4803" /><Relationship Type="http://schemas.openxmlformats.org/officeDocument/2006/relationships/slide" Target="/ppt/slides/slide2.xml" Id="R459b61fde0314a6c" /><Relationship Type="http://schemas.openxmlformats.org/officeDocument/2006/relationships/slide" Target="/ppt/slides/slide3.xml" Id="Re684098a2bb14369" /><Relationship Type="http://schemas.openxmlformats.org/officeDocument/2006/relationships/slide" Target="/ppt/slides/slide4.xml" Id="R6e97720817a64673" /><Relationship Type="http://schemas.openxmlformats.org/officeDocument/2006/relationships/slide" Target="/ppt/slides/slide5.xml" Id="Rcf42ef8580a84fe8" /><Relationship Type="http://schemas.openxmlformats.org/officeDocument/2006/relationships/slide" Target="/ppt/slides/slide6.xml" Id="Rad1437d8fad24fdf" /><Relationship Type="http://schemas.openxmlformats.org/officeDocument/2006/relationships/slide" Target="/ppt/slides/slide7.xml" Id="R378321d67195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05dbb7a15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92e49d3a4aea" /><Relationship Type="http://schemas.openxmlformats.org/officeDocument/2006/relationships/theme" Target="/ppt/slideMasters/theme/theme1.xml" Id="R39c0ffd293bc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e92e49d3a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a343eeae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ec5c1b020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16810b39b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b82dc004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3871e7765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a644dcbd1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cb02509c8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ØKONOMI &amp;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ØKONOMI &amp; HR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27 721 112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4 253 853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4 432 457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9 066 995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TROMMAKLAKKEN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MISS CAVA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AISUN HOLDING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KAYSA HOLDING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Vikan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942 442 106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