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b204dfa37a4d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620eae92884a82"/>
  </p:sldMasterIdLst>
  <p:sldIdLst>
    <p:sldId xmlns:r="http://schemas.openxmlformats.org/officeDocument/2006/relationships" id="256" r:id="R069cc3d0b67c4295"/>
    <p:sldId xmlns:r="http://schemas.openxmlformats.org/officeDocument/2006/relationships" id="257" r:id="Rb078a5a175a34331"/>
    <p:sldId xmlns:r="http://schemas.openxmlformats.org/officeDocument/2006/relationships" id="258" r:id="R5e6f05db53fd47ea"/>
    <p:sldId xmlns:r="http://schemas.openxmlformats.org/officeDocument/2006/relationships" id="259" r:id="Rb8aef2c9eb0c468c"/>
    <p:sldId xmlns:r="http://schemas.openxmlformats.org/officeDocument/2006/relationships" id="260" r:id="Rfa279ee1df0546cc"/>
    <p:sldId xmlns:r="http://schemas.openxmlformats.org/officeDocument/2006/relationships" id="261" r:id="Rfed09c2c4fb741e1"/>
    <p:sldId xmlns:r="http://schemas.openxmlformats.org/officeDocument/2006/relationships" id="262" r:id="R5cf8e53a871046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620eae92884a82" /><Relationship Type="http://schemas.openxmlformats.org/officeDocument/2006/relationships/slide" Target="/ppt/slides/slide1.xml" Id="R069cc3d0b67c4295" /><Relationship Type="http://schemas.openxmlformats.org/officeDocument/2006/relationships/slide" Target="/ppt/slides/slide2.xml" Id="Rb078a5a175a34331" /><Relationship Type="http://schemas.openxmlformats.org/officeDocument/2006/relationships/slide" Target="/ppt/slides/slide3.xml" Id="R5e6f05db53fd47ea" /><Relationship Type="http://schemas.openxmlformats.org/officeDocument/2006/relationships/slide" Target="/ppt/slides/slide4.xml" Id="Rb8aef2c9eb0c468c" /><Relationship Type="http://schemas.openxmlformats.org/officeDocument/2006/relationships/slide" Target="/ppt/slides/slide5.xml" Id="Rfa279ee1df0546cc" /><Relationship Type="http://schemas.openxmlformats.org/officeDocument/2006/relationships/slide" Target="/ppt/slides/slide6.xml" Id="Rfed09c2c4fb741e1" /><Relationship Type="http://schemas.openxmlformats.org/officeDocument/2006/relationships/slide" Target="/ppt/slides/slide7.xml" Id="R5cf8e53a871046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6459ee3d841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05f0ebcc6424e" /><Relationship Type="http://schemas.openxmlformats.org/officeDocument/2006/relationships/theme" Target="/ppt/slideMasters/theme/theme1.xml" Id="Rb780a63c3aba4f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e05f0ebcc642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beb32c0b84a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6a7f7d6b542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6ec0ba4f94a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9cfb1caeb48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fd1783cd340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a805bc11148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150430b814a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GRAFINOR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GRAFINOR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706 701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4 710 542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8 521 628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ØIE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Nybrottveien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1406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leif.johansen@grafinor.no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www.grafinor.no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942 453 876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GRAFINOR AS</a:t>
            </a:r>
          </a:p>
        </p:txBody>
      </p:sp>
    </p:spTree>
  </p:cSld>
  <p:clrMapOvr>
    <a:masterClrMapping xmlns:a="http://schemas.openxmlformats.org/drawingml/2006/main"/>
  </p:clrMapOvr>
</p:sld>
</file>