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19ba39a85e4f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02bef4b984532"/>
  </p:sldMasterIdLst>
  <p:sldIdLst>
    <p:sldId xmlns:r="http://schemas.openxmlformats.org/officeDocument/2006/relationships" id="256" r:id="R9120e6f804c644ae"/>
    <p:sldId xmlns:r="http://schemas.openxmlformats.org/officeDocument/2006/relationships" id="257" r:id="R8aa6c1e975e64986"/>
    <p:sldId xmlns:r="http://schemas.openxmlformats.org/officeDocument/2006/relationships" id="258" r:id="R7b1a33781d7f4573"/>
    <p:sldId xmlns:r="http://schemas.openxmlformats.org/officeDocument/2006/relationships" id="259" r:id="R29ec764453fd4170"/>
    <p:sldId xmlns:r="http://schemas.openxmlformats.org/officeDocument/2006/relationships" id="260" r:id="R9a1079c1c9db4f0f"/>
    <p:sldId xmlns:r="http://schemas.openxmlformats.org/officeDocument/2006/relationships" id="261" r:id="Re5fda250114342f1"/>
    <p:sldId xmlns:r="http://schemas.openxmlformats.org/officeDocument/2006/relationships" id="262" r:id="Rdaa3caff0dd2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02bef4b984532" /><Relationship Type="http://schemas.openxmlformats.org/officeDocument/2006/relationships/slide" Target="/ppt/slides/slide1.xml" Id="R9120e6f804c644ae" /><Relationship Type="http://schemas.openxmlformats.org/officeDocument/2006/relationships/slide" Target="/ppt/slides/slide2.xml" Id="R8aa6c1e975e64986" /><Relationship Type="http://schemas.openxmlformats.org/officeDocument/2006/relationships/slide" Target="/ppt/slides/slide3.xml" Id="R7b1a33781d7f4573" /><Relationship Type="http://schemas.openxmlformats.org/officeDocument/2006/relationships/slide" Target="/ppt/slides/slide4.xml" Id="R29ec764453fd4170" /><Relationship Type="http://schemas.openxmlformats.org/officeDocument/2006/relationships/slide" Target="/ppt/slides/slide5.xml" Id="R9a1079c1c9db4f0f" /><Relationship Type="http://schemas.openxmlformats.org/officeDocument/2006/relationships/slide" Target="/ppt/slides/slide6.xml" Id="Re5fda250114342f1" /><Relationship Type="http://schemas.openxmlformats.org/officeDocument/2006/relationships/slide" Target="/ppt/slides/slide7.xml" Id="Rdaa3caff0dd2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16930f4be4a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88623b71c4db3" /><Relationship Type="http://schemas.openxmlformats.org/officeDocument/2006/relationships/theme" Target="/ppt/slideMasters/theme/theme1.xml" Id="R18e1bde162884f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88623b71c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5ba47e313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dfd7dce84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b04483bc24d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a577280014e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b7bc10e7f46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74b1a343f46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d98b75f46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 Invest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 Invest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11 722 951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351 850 124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386 274 412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ALEXANDER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CHRISTOPHER S B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942 533 438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