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573094c1f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01ebe52ad4e65"/>
  </p:sldMasterIdLst>
  <p:sldIdLst>
    <p:sldId xmlns:r="http://schemas.openxmlformats.org/officeDocument/2006/relationships" id="256" r:id="R58c6ecbc2bad4e22"/>
    <p:sldId xmlns:r="http://schemas.openxmlformats.org/officeDocument/2006/relationships" id="257" r:id="Rca95a75418d24fe8"/>
    <p:sldId xmlns:r="http://schemas.openxmlformats.org/officeDocument/2006/relationships" id="258" r:id="Ra4662288241f4652"/>
    <p:sldId xmlns:r="http://schemas.openxmlformats.org/officeDocument/2006/relationships" id="259" r:id="Ree0886d216e9420b"/>
    <p:sldId xmlns:r="http://schemas.openxmlformats.org/officeDocument/2006/relationships" id="260" r:id="R9d41b279dd3f470d"/>
    <p:sldId xmlns:r="http://schemas.openxmlformats.org/officeDocument/2006/relationships" id="261" r:id="R10e1a8ba964a4d17"/>
    <p:sldId xmlns:r="http://schemas.openxmlformats.org/officeDocument/2006/relationships" id="262" r:id="R1cbca0a7f13640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01ebe52ad4e65" /><Relationship Type="http://schemas.openxmlformats.org/officeDocument/2006/relationships/slide" Target="/ppt/slides/slide1.xml" Id="R58c6ecbc2bad4e22" /><Relationship Type="http://schemas.openxmlformats.org/officeDocument/2006/relationships/slide" Target="/ppt/slides/slide2.xml" Id="Rca95a75418d24fe8" /><Relationship Type="http://schemas.openxmlformats.org/officeDocument/2006/relationships/slide" Target="/ppt/slides/slide3.xml" Id="Ra4662288241f4652" /><Relationship Type="http://schemas.openxmlformats.org/officeDocument/2006/relationships/slide" Target="/ppt/slides/slide4.xml" Id="Ree0886d216e9420b" /><Relationship Type="http://schemas.openxmlformats.org/officeDocument/2006/relationships/slide" Target="/ppt/slides/slide5.xml" Id="R9d41b279dd3f470d" /><Relationship Type="http://schemas.openxmlformats.org/officeDocument/2006/relationships/slide" Target="/ppt/slides/slide6.xml" Id="R10e1a8ba964a4d17" /><Relationship Type="http://schemas.openxmlformats.org/officeDocument/2006/relationships/slide" Target="/ppt/slides/slide7.xml" Id="R1cbca0a7f13640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39f0a3d87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0c9dc3a5848d0" /><Relationship Type="http://schemas.openxmlformats.org/officeDocument/2006/relationships/theme" Target="/ppt/slideMasters/theme/theme1.xml" Id="R7793a89bffe54d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0c9dc3a58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92686098b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ea1bd5d7b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b6b496015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a8407f9a9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2140ee798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6dc9ef84446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ce5752149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AMBLE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63 045 817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57 019 068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133 852 489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1 002 462 428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1 011 562 585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ODD REIDAR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KARI ØIE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VIDAR ØIE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vidarnilsen@gmail.com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942 565 623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