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e5b96f77f547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3d785b7b6241e7"/>
  </p:sldMasterIdLst>
  <p:sldIdLst>
    <p:sldId xmlns:r="http://schemas.openxmlformats.org/officeDocument/2006/relationships" id="256" r:id="R4a393bc48c314520"/>
    <p:sldId xmlns:r="http://schemas.openxmlformats.org/officeDocument/2006/relationships" id="257" r:id="R36ed4a39a8a84ae4"/>
    <p:sldId xmlns:r="http://schemas.openxmlformats.org/officeDocument/2006/relationships" id="258" r:id="Rb696eb3bdd184e53"/>
    <p:sldId xmlns:r="http://schemas.openxmlformats.org/officeDocument/2006/relationships" id="259" r:id="R3430a4aa88ff4a88"/>
    <p:sldId xmlns:r="http://schemas.openxmlformats.org/officeDocument/2006/relationships" id="260" r:id="R45f5f08b98b746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3d785b7b6241e7" /><Relationship Type="http://schemas.openxmlformats.org/officeDocument/2006/relationships/slide" Target="/ppt/slides/slide1.xml" Id="R4a393bc48c314520" /><Relationship Type="http://schemas.openxmlformats.org/officeDocument/2006/relationships/slide" Target="/ppt/slides/slide2.xml" Id="R36ed4a39a8a84ae4" /><Relationship Type="http://schemas.openxmlformats.org/officeDocument/2006/relationships/slide" Target="/ppt/slides/slide3.xml" Id="Rb696eb3bdd184e53" /><Relationship Type="http://schemas.openxmlformats.org/officeDocument/2006/relationships/slide" Target="/ppt/slides/slide4.xml" Id="R3430a4aa88ff4a88" /><Relationship Type="http://schemas.openxmlformats.org/officeDocument/2006/relationships/slide" Target="/ppt/slides/slide5.xml" Id="R45f5f08b98b746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e793877e2946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b78793f2f43b8" /><Relationship Type="http://schemas.openxmlformats.org/officeDocument/2006/relationships/theme" Target="/ppt/slideMasters/theme/theme1.xml" Id="R6888aafd8fb541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4b78793f2f43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5da5375e248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46b5c13e747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71ce6f1414c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79ebf9bb849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874ae4c8448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VESTVÅGØY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VESTVÅGØY KOMMUNE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05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postmottak@vestvagoy.kommune.no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www.vestvagoy.kommune.no/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942 570 619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KOMMUNE</a:t>
            </a:r>
          </a:p>
        </p:txBody>
      </p:sp>
    </p:spTree>
  </p:cSld>
  <p:clrMapOvr>
    <a:masterClrMapping xmlns:a="http://schemas.openxmlformats.org/drawingml/2006/main"/>
  </p:clrMapOvr>
</p:sld>
</file>