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3360711e3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489baf4ed4d13"/>
  </p:sldMasterIdLst>
  <p:sldIdLst>
    <p:sldId xmlns:r="http://schemas.openxmlformats.org/officeDocument/2006/relationships" id="256" r:id="R3f22cc72a97e4cf6"/>
    <p:sldId xmlns:r="http://schemas.openxmlformats.org/officeDocument/2006/relationships" id="257" r:id="R5eb9a17a674e433d"/>
    <p:sldId xmlns:r="http://schemas.openxmlformats.org/officeDocument/2006/relationships" id="258" r:id="R3477bd4f85f74ac5"/>
    <p:sldId xmlns:r="http://schemas.openxmlformats.org/officeDocument/2006/relationships" id="259" r:id="R4d033348deb44c09"/>
    <p:sldId xmlns:r="http://schemas.openxmlformats.org/officeDocument/2006/relationships" id="260" r:id="Re9d6ae13142b4de0"/>
    <p:sldId xmlns:r="http://schemas.openxmlformats.org/officeDocument/2006/relationships" id="261" r:id="R9c6b00b5d07f45e3"/>
    <p:sldId xmlns:r="http://schemas.openxmlformats.org/officeDocument/2006/relationships" id="262" r:id="Rc5e1e92286c1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489baf4ed4d13" /><Relationship Type="http://schemas.openxmlformats.org/officeDocument/2006/relationships/slide" Target="/ppt/slides/slide1.xml" Id="R3f22cc72a97e4cf6" /><Relationship Type="http://schemas.openxmlformats.org/officeDocument/2006/relationships/slide" Target="/ppt/slides/slide2.xml" Id="R5eb9a17a674e433d" /><Relationship Type="http://schemas.openxmlformats.org/officeDocument/2006/relationships/slide" Target="/ppt/slides/slide3.xml" Id="R3477bd4f85f74ac5" /><Relationship Type="http://schemas.openxmlformats.org/officeDocument/2006/relationships/slide" Target="/ppt/slides/slide4.xml" Id="R4d033348deb44c09" /><Relationship Type="http://schemas.openxmlformats.org/officeDocument/2006/relationships/slide" Target="/ppt/slides/slide5.xml" Id="Re9d6ae13142b4de0" /><Relationship Type="http://schemas.openxmlformats.org/officeDocument/2006/relationships/slide" Target="/ppt/slides/slide6.xml" Id="R9c6b00b5d07f45e3" /><Relationship Type="http://schemas.openxmlformats.org/officeDocument/2006/relationships/slide" Target="/ppt/slides/slide7.xml" Id="Rc5e1e92286c1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1b18fcb6a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f9ce6c2b402f" /><Relationship Type="http://schemas.openxmlformats.org/officeDocument/2006/relationships/theme" Target="/ppt/slideMasters/theme/theme1.xml" Id="R79759b7108a2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cf9ce6c2b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664f85efa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bf709476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d9e39d99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415685287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683b30a0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658d88b10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514c011a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FORLAGSFINANS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FORLAGSFINANS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25 768 995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26 159 901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SMITH-SIMONSEN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SMITH-SIMONSEN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69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942 605 455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