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21407c11c64e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c81b74e0824ef6"/>
  </p:sldMasterIdLst>
  <p:sldIdLst>
    <p:sldId xmlns:r="http://schemas.openxmlformats.org/officeDocument/2006/relationships" id="256" r:id="R0d415684c19f4356"/>
    <p:sldId xmlns:r="http://schemas.openxmlformats.org/officeDocument/2006/relationships" id="257" r:id="Rdbf4dd5b5bde4458"/>
    <p:sldId xmlns:r="http://schemas.openxmlformats.org/officeDocument/2006/relationships" id="258" r:id="R62866fb500c543f1"/>
    <p:sldId xmlns:r="http://schemas.openxmlformats.org/officeDocument/2006/relationships" id="259" r:id="R534872891df14d58"/>
    <p:sldId xmlns:r="http://schemas.openxmlformats.org/officeDocument/2006/relationships" id="260" r:id="Re16b70b6976e43ab"/>
    <p:sldId xmlns:r="http://schemas.openxmlformats.org/officeDocument/2006/relationships" id="261" r:id="R635167b818524b99"/>
    <p:sldId xmlns:r="http://schemas.openxmlformats.org/officeDocument/2006/relationships" id="262" r:id="R407d7d6cf8c741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81b74e0824ef6" /><Relationship Type="http://schemas.openxmlformats.org/officeDocument/2006/relationships/slide" Target="/ppt/slides/slide1.xml" Id="R0d415684c19f4356" /><Relationship Type="http://schemas.openxmlformats.org/officeDocument/2006/relationships/slide" Target="/ppt/slides/slide2.xml" Id="Rdbf4dd5b5bde4458" /><Relationship Type="http://schemas.openxmlformats.org/officeDocument/2006/relationships/slide" Target="/ppt/slides/slide3.xml" Id="R62866fb500c543f1" /><Relationship Type="http://schemas.openxmlformats.org/officeDocument/2006/relationships/slide" Target="/ppt/slides/slide4.xml" Id="R534872891df14d58" /><Relationship Type="http://schemas.openxmlformats.org/officeDocument/2006/relationships/slide" Target="/ppt/slides/slide5.xml" Id="Re16b70b6976e43ab" /><Relationship Type="http://schemas.openxmlformats.org/officeDocument/2006/relationships/slide" Target="/ppt/slides/slide6.xml" Id="R635167b818524b99" /><Relationship Type="http://schemas.openxmlformats.org/officeDocument/2006/relationships/slide" Target="/ppt/slides/slide7.xml" Id="R407d7d6cf8c741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b4c13d3ba40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a4f3de9cb4b76" /><Relationship Type="http://schemas.openxmlformats.org/officeDocument/2006/relationships/theme" Target="/ppt/slideMasters/theme/theme1.xml" Id="R8cabfbe9a06845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4a4f3de9cb4b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940ae0a2d48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71fdf905940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20b5adf4546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a99554ffe4a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78296a7284b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6c4d2a8c74f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3a5d08b30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ØRSHALL AS ble etablert [år] og holder til i Søndeled.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18 722 024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15 208 356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14 253 476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210 672 340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214 038 128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BACH ROGER ISKOW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4990 Søndeled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roger@letti.no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942 633 475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ØRSHALL AS</a:t>
            </a:r>
          </a:p>
        </p:txBody>
      </p:sp>
    </p:spTree>
  </p:cSld>
  <p:clrMapOvr>
    <a:masterClrMapping xmlns:a="http://schemas.openxmlformats.org/drawingml/2006/main"/>
  </p:clrMapOvr>
</p:sld>
</file>