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43ba970aa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3ea23c86a475c"/>
  </p:sldMasterIdLst>
  <p:sldIdLst>
    <p:sldId xmlns:r="http://schemas.openxmlformats.org/officeDocument/2006/relationships" id="256" r:id="R4b2757d83b4e40cc"/>
    <p:sldId xmlns:r="http://schemas.openxmlformats.org/officeDocument/2006/relationships" id="257" r:id="R810770335bfa4da4"/>
    <p:sldId xmlns:r="http://schemas.openxmlformats.org/officeDocument/2006/relationships" id="258" r:id="R79b3a42c719a440c"/>
    <p:sldId xmlns:r="http://schemas.openxmlformats.org/officeDocument/2006/relationships" id="259" r:id="R625bcb8e90a64ed9"/>
    <p:sldId xmlns:r="http://schemas.openxmlformats.org/officeDocument/2006/relationships" id="260" r:id="R3f18e8a85ae44e49"/>
    <p:sldId xmlns:r="http://schemas.openxmlformats.org/officeDocument/2006/relationships" id="261" r:id="R512c3d33e92c477f"/>
    <p:sldId xmlns:r="http://schemas.openxmlformats.org/officeDocument/2006/relationships" id="262" r:id="Rd09d307e3f73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3ea23c86a475c" /><Relationship Type="http://schemas.openxmlformats.org/officeDocument/2006/relationships/slide" Target="/ppt/slides/slide1.xml" Id="R4b2757d83b4e40cc" /><Relationship Type="http://schemas.openxmlformats.org/officeDocument/2006/relationships/slide" Target="/ppt/slides/slide2.xml" Id="R810770335bfa4da4" /><Relationship Type="http://schemas.openxmlformats.org/officeDocument/2006/relationships/slide" Target="/ppt/slides/slide3.xml" Id="R79b3a42c719a440c" /><Relationship Type="http://schemas.openxmlformats.org/officeDocument/2006/relationships/slide" Target="/ppt/slides/slide4.xml" Id="R625bcb8e90a64ed9" /><Relationship Type="http://schemas.openxmlformats.org/officeDocument/2006/relationships/slide" Target="/ppt/slides/slide5.xml" Id="R3f18e8a85ae44e49" /><Relationship Type="http://schemas.openxmlformats.org/officeDocument/2006/relationships/slide" Target="/ppt/slides/slide6.xml" Id="R512c3d33e92c477f" /><Relationship Type="http://schemas.openxmlformats.org/officeDocument/2006/relationships/slide" Target="/ppt/slides/slide7.xml" Id="Rd09d307e3f73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db5f1b859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1dd50a014436" /><Relationship Type="http://schemas.openxmlformats.org/officeDocument/2006/relationships/theme" Target="/ppt/slideMasters/theme/theme1.xml" Id="Rbfa4c9e5e1bb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11dd50a01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474f74b9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271f5e05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4c574e62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3a2d4c02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e7a4c653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9ba0de6c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43665589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53 251 366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NERBØBERG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PETTERSSON TORSVIK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PETTERSSON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svein.hartvig@spinvest.no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942 705 670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