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a255cceb1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58103b485b4450"/>
  </p:sldMasterIdLst>
  <p:sldIdLst>
    <p:sldId xmlns:r="http://schemas.openxmlformats.org/officeDocument/2006/relationships" id="256" r:id="Rd0eae5c050b744e0"/>
    <p:sldId xmlns:r="http://schemas.openxmlformats.org/officeDocument/2006/relationships" id="257" r:id="R30928bd2dc7a43c5"/>
    <p:sldId xmlns:r="http://schemas.openxmlformats.org/officeDocument/2006/relationships" id="258" r:id="R945dfad093d146fc"/>
    <p:sldId xmlns:r="http://schemas.openxmlformats.org/officeDocument/2006/relationships" id="259" r:id="R9333baec0a2d4a9a"/>
    <p:sldId xmlns:r="http://schemas.openxmlformats.org/officeDocument/2006/relationships" id="260" r:id="R3b63e137230345e9"/>
    <p:sldId xmlns:r="http://schemas.openxmlformats.org/officeDocument/2006/relationships" id="261" r:id="R75738ac4f5fc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58103b485b4450" /><Relationship Type="http://schemas.openxmlformats.org/officeDocument/2006/relationships/slide" Target="/ppt/slides/slide1.xml" Id="Rd0eae5c050b744e0" /><Relationship Type="http://schemas.openxmlformats.org/officeDocument/2006/relationships/slide" Target="/ppt/slides/slide2.xml" Id="R30928bd2dc7a43c5" /><Relationship Type="http://schemas.openxmlformats.org/officeDocument/2006/relationships/slide" Target="/ppt/slides/slide3.xml" Id="R945dfad093d146fc" /><Relationship Type="http://schemas.openxmlformats.org/officeDocument/2006/relationships/slide" Target="/ppt/slides/slide4.xml" Id="R9333baec0a2d4a9a" /><Relationship Type="http://schemas.openxmlformats.org/officeDocument/2006/relationships/slide" Target="/ppt/slides/slide5.xml" Id="R3b63e137230345e9" /><Relationship Type="http://schemas.openxmlformats.org/officeDocument/2006/relationships/slide" Target="/ppt/slides/slide6.xml" Id="R75738ac4f5fc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3141cefd9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71df374d4a4b" /><Relationship Type="http://schemas.openxmlformats.org/officeDocument/2006/relationships/theme" Target="/ppt/slideMasters/theme/theme1.xml" Id="R785acc110f9c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971df374d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a9537ea5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458ad2b08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48b2ea60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2c35b594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81bcaf2b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96b59df5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NORDVEST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NORDVEST SA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6 283 811 000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173 860 000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1 788 070 000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3 437 641 000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NORDVEST SA</a:t>
            </a:r>
          </a:p>
        </p:txBody>
      </p:sp>
    </p:spTree>
  </p:cSld>
  <p:clrMapOvr>
    <a:masterClrMapping xmlns:a="http://schemas.openxmlformats.org/drawingml/2006/main"/>
  </p:clrMapOvr>
</p:sld>
</file>