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de139fae3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636b381f94b76"/>
  </p:sldMasterIdLst>
  <p:sldIdLst>
    <p:sldId xmlns:r="http://schemas.openxmlformats.org/officeDocument/2006/relationships" id="256" r:id="R12450369c6064dcf"/>
    <p:sldId xmlns:r="http://schemas.openxmlformats.org/officeDocument/2006/relationships" id="257" r:id="R32c15eeebe844698"/>
    <p:sldId xmlns:r="http://schemas.openxmlformats.org/officeDocument/2006/relationships" id="258" r:id="R436b2103b6f4475f"/>
    <p:sldId xmlns:r="http://schemas.openxmlformats.org/officeDocument/2006/relationships" id="259" r:id="Rd4d2d4cbb0e44a6e"/>
    <p:sldId xmlns:r="http://schemas.openxmlformats.org/officeDocument/2006/relationships" id="260" r:id="R8a5fe3ff9fca4b76"/>
    <p:sldId xmlns:r="http://schemas.openxmlformats.org/officeDocument/2006/relationships" id="261" r:id="Rba1f4778a2ac42e2"/>
    <p:sldId xmlns:r="http://schemas.openxmlformats.org/officeDocument/2006/relationships" id="262" r:id="R23184f429017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636b381f94b76" /><Relationship Type="http://schemas.openxmlformats.org/officeDocument/2006/relationships/slide" Target="/ppt/slides/slide1.xml" Id="R12450369c6064dcf" /><Relationship Type="http://schemas.openxmlformats.org/officeDocument/2006/relationships/slide" Target="/ppt/slides/slide2.xml" Id="R32c15eeebe844698" /><Relationship Type="http://schemas.openxmlformats.org/officeDocument/2006/relationships/slide" Target="/ppt/slides/slide3.xml" Id="R436b2103b6f4475f" /><Relationship Type="http://schemas.openxmlformats.org/officeDocument/2006/relationships/slide" Target="/ppt/slides/slide4.xml" Id="Rd4d2d4cbb0e44a6e" /><Relationship Type="http://schemas.openxmlformats.org/officeDocument/2006/relationships/slide" Target="/ppt/slides/slide5.xml" Id="R8a5fe3ff9fca4b76" /><Relationship Type="http://schemas.openxmlformats.org/officeDocument/2006/relationships/slide" Target="/ppt/slides/slide6.xml" Id="Rba1f4778a2ac42e2" /><Relationship Type="http://schemas.openxmlformats.org/officeDocument/2006/relationships/slide" Target="/ppt/slides/slide7.xml" Id="R23184f429017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84d69d27d43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f04f7d359405c" /><Relationship Type="http://schemas.openxmlformats.org/officeDocument/2006/relationships/theme" Target="/ppt/slideMasters/theme/theme1.xml" Id="R7e7dbb38b1ca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f04f7d359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3b90d0778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d1cf009d2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8b157a19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532390342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ed9c75c24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ffd56da88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372c110d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VIDSJÅ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42 675 793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37 201 023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263 698 232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268 668 732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FURUHOLMEN THOR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942 781 997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VIDSJÅ</a:t>
            </a:r>
          </a:p>
        </p:txBody>
      </p:sp>
    </p:spTree>
  </p:cSld>
  <p:clrMapOvr>
    <a:masterClrMapping xmlns:a="http://schemas.openxmlformats.org/drawingml/2006/main"/>
  </p:clrMapOvr>
</p:sld>
</file>