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4fa35a3aa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dc4decbfc4670"/>
  </p:sldMasterIdLst>
  <p:sldIdLst>
    <p:sldId xmlns:r="http://schemas.openxmlformats.org/officeDocument/2006/relationships" id="256" r:id="R90c30430c3de4ee0"/>
    <p:sldId xmlns:r="http://schemas.openxmlformats.org/officeDocument/2006/relationships" id="257" r:id="R4847075c5d2a480f"/>
    <p:sldId xmlns:r="http://schemas.openxmlformats.org/officeDocument/2006/relationships" id="258" r:id="R354af248ca27476f"/>
    <p:sldId xmlns:r="http://schemas.openxmlformats.org/officeDocument/2006/relationships" id="259" r:id="R164bf8c2b2ac4ece"/>
    <p:sldId xmlns:r="http://schemas.openxmlformats.org/officeDocument/2006/relationships" id="260" r:id="Ra87731a8076f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dc4decbfc4670" /><Relationship Type="http://schemas.openxmlformats.org/officeDocument/2006/relationships/slide" Target="/ppt/slides/slide1.xml" Id="R90c30430c3de4ee0" /><Relationship Type="http://schemas.openxmlformats.org/officeDocument/2006/relationships/slide" Target="/ppt/slides/slide2.xml" Id="R4847075c5d2a480f" /><Relationship Type="http://schemas.openxmlformats.org/officeDocument/2006/relationships/slide" Target="/ppt/slides/slide3.xml" Id="R354af248ca27476f" /><Relationship Type="http://schemas.openxmlformats.org/officeDocument/2006/relationships/slide" Target="/ppt/slides/slide4.xml" Id="R164bf8c2b2ac4ece" /><Relationship Type="http://schemas.openxmlformats.org/officeDocument/2006/relationships/slide" Target="/ppt/slides/slide5.xml" Id="Ra87731a8076f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a6b1e69d6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bec31ceb44a9" /><Relationship Type="http://schemas.openxmlformats.org/officeDocument/2006/relationships/theme" Target="/ppt/slideMasters/theme/theme1.xml" Id="R9df21d4f1b14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9bec31ceb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29d8da33f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520c50cb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ffd9b57d9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da1ce01fe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1d670ffc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NAMSOS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KOMMUNE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21 71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postmottak@namsos.kommune.no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www.namsos.kommune.no/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942 875 967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