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f20be0294c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df852692a245bd"/>
  </p:sldMasterIdLst>
  <p:sldIdLst>
    <p:sldId xmlns:r="http://schemas.openxmlformats.org/officeDocument/2006/relationships" id="256" r:id="Rdd4518997f3c4a61"/>
    <p:sldId xmlns:r="http://schemas.openxmlformats.org/officeDocument/2006/relationships" id="257" r:id="R02a10c0f1132460d"/>
    <p:sldId xmlns:r="http://schemas.openxmlformats.org/officeDocument/2006/relationships" id="258" r:id="R698e28870a0740ed"/>
    <p:sldId xmlns:r="http://schemas.openxmlformats.org/officeDocument/2006/relationships" id="259" r:id="R845700f20aef4519"/>
    <p:sldId xmlns:r="http://schemas.openxmlformats.org/officeDocument/2006/relationships" id="260" r:id="R8dbef2efdc1f469d"/>
    <p:sldId xmlns:r="http://schemas.openxmlformats.org/officeDocument/2006/relationships" id="261" r:id="R6788ee8559e44cc1"/>
    <p:sldId xmlns:r="http://schemas.openxmlformats.org/officeDocument/2006/relationships" id="262" r:id="R19625dc10992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f852692a245bd" /><Relationship Type="http://schemas.openxmlformats.org/officeDocument/2006/relationships/slide" Target="/ppt/slides/slide1.xml" Id="Rdd4518997f3c4a61" /><Relationship Type="http://schemas.openxmlformats.org/officeDocument/2006/relationships/slide" Target="/ppt/slides/slide2.xml" Id="R02a10c0f1132460d" /><Relationship Type="http://schemas.openxmlformats.org/officeDocument/2006/relationships/slide" Target="/ppt/slides/slide3.xml" Id="R698e28870a0740ed" /><Relationship Type="http://schemas.openxmlformats.org/officeDocument/2006/relationships/slide" Target="/ppt/slides/slide4.xml" Id="R845700f20aef4519" /><Relationship Type="http://schemas.openxmlformats.org/officeDocument/2006/relationships/slide" Target="/ppt/slides/slide5.xml" Id="R8dbef2efdc1f469d" /><Relationship Type="http://schemas.openxmlformats.org/officeDocument/2006/relationships/slide" Target="/ppt/slides/slide6.xml" Id="R6788ee8559e44cc1" /><Relationship Type="http://schemas.openxmlformats.org/officeDocument/2006/relationships/slide" Target="/ppt/slides/slide7.xml" Id="R19625dc10992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dfff9f5c5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fecf8ac964e77" /><Relationship Type="http://schemas.openxmlformats.org/officeDocument/2006/relationships/theme" Target="/ppt/slideMasters/theme/theme1.xml" Id="Rd5cc98587af4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ffecf8ac96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e61398262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13b72615e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09758724b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d9447378344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83e2f006c42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6ff70d265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035da70df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FOSEN TRYKKERI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TRYKKERI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BERIT TANGEN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943 163 561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TRYKKERI AS</a:t>
            </a:r>
          </a:p>
        </p:txBody>
      </p:sp>
    </p:spTree>
  </p:cSld>
  <p:clrMapOvr>
    <a:masterClrMapping xmlns:a="http://schemas.openxmlformats.org/drawingml/2006/main"/>
  </p:clrMapOvr>
</p:sld>
</file>